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55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93.xml" ContentType="application/vnd.openxmlformats-officedocument.theme+xml"/>
  <Override PartName="/ppt/theme/theme14.xml" ContentType="application/vnd.openxmlformats-officedocument.theme+xml"/>
  <Override PartName="/ppt/theme/theme19.xml" ContentType="application/vnd.openxmlformats-officedocument.theme+xml"/>
  <Override PartName="/ppt/theme/theme94.xml" ContentType="application/vnd.openxmlformats-officedocument.theme+xml"/>
  <Override PartName="/ppt/theme/theme3.xml" ContentType="application/vnd.openxmlformats-officedocument.theme+xml"/>
  <Override PartName="/ppt/theme/theme57.xml" ContentType="application/vnd.openxmlformats-officedocument.theme+xml"/>
  <Override PartName="/ppt/theme/theme15.xml" ContentType="application/vnd.openxmlformats-officedocument.theme+xml"/>
  <Override PartName="/ppt/theme/theme11.xml" ContentType="application/vnd.openxmlformats-officedocument.theme+xml"/>
  <Override PartName="/ppt/theme/theme58.xml" ContentType="application/vnd.openxmlformats-officedocument.theme+xml"/>
  <Override PartName="/ppt/theme/theme16.xml" ContentType="application/vnd.openxmlformats-officedocument.theme+xml"/>
  <Override PartName="/ppt/theme/theme12.xml" ContentType="application/vnd.openxmlformats-officedocument.theme+xml"/>
  <Override PartName="/ppt/theme/theme59.xml" ContentType="application/vnd.openxmlformats-officedocument.theme+xml"/>
  <Override PartName="/ppt/theme/theme56.xml" ContentType="application/vnd.openxmlformats-officedocument.theme+xml"/>
  <Override PartName="/ppt/theme/theme20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89.xml" ContentType="application/vnd.openxmlformats-officedocument.theme+xml"/>
  <Override PartName="/ppt/theme/theme2.xml" ContentType="application/vnd.openxmlformats-officedocument.theme+xml"/>
  <Override PartName="/ppt/theme/theme111.xml" ContentType="application/vnd.openxmlformats-officedocument.theme+xml"/>
  <Override PartName="/ppt/theme/theme33.xml" ContentType="application/vnd.openxmlformats-officedocument.theme+xml"/>
  <Override PartName="/ppt/theme/theme36.xml" ContentType="application/vnd.openxmlformats-officedocument.theme+xml"/>
  <Override PartName="/ppt/theme/theme102.xml" ContentType="application/vnd.openxmlformats-officedocument.theme+xml"/>
  <Override PartName="/ppt/theme/theme39.xml" ContentType="application/vnd.openxmlformats-officedocument.theme+xml"/>
  <Override PartName="/ppt/theme/theme81.xml" ContentType="application/vnd.openxmlformats-officedocument.theme+xml"/>
  <Override PartName="/ppt/theme/theme41.xml" ContentType="application/vnd.openxmlformats-officedocument.theme+xml"/>
  <Override PartName="/ppt/theme/theme45.xml" ContentType="application/vnd.openxmlformats-officedocument.theme+xml"/>
  <Override PartName="/ppt/theme/theme115.xml" ContentType="application/vnd.openxmlformats-officedocument.theme+xml"/>
  <Override PartName="/ppt/theme/theme47.xml" ContentType="application/vnd.openxmlformats-officedocument.theme+xml"/>
  <Override PartName="/ppt/theme/theme42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92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82.xml" ContentType="application/vnd.openxmlformats-officedocument.theme+xml"/>
  <Override PartName="/ppt/theme/theme62.xml" ContentType="application/vnd.openxmlformats-officedocument.theme+xml"/>
  <Override PartName="/ppt/theme/theme65.xml" ContentType="application/vnd.openxmlformats-officedocument.theme+xml"/>
  <Override PartName="/ppt/theme/theme88.xml" ContentType="application/vnd.openxmlformats-officedocument.theme+xml"/>
  <Override PartName="/ppt/theme/theme67.xml" ContentType="application/vnd.openxmlformats-officedocument.theme+xml"/>
  <Override PartName="/ppt/theme/theme71.xml" ContentType="application/vnd.openxmlformats-officedocument.theme+xml"/>
  <Override PartName="/ppt/theme/theme1.xml" ContentType="application/vnd.openxmlformats-officedocument.theme+xml"/>
  <Override PartName="/ppt/theme/theme72.xml" ContentType="application/vnd.openxmlformats-officedocument.theme+xml"/>
  <Override PartName="/ppt/theme/theme73.xml" ContentType="application/vnd.openxmlformats-officedocument.theme+xml"/>
  <Override PartName="/ppt/theme/theme30.xml" ContentType="application/vnd.openxmlformats-officedocument.theme+xml"/>
  <Override PartName="/ppt/theme/theme74.xml" ContentType="application/vnd.openxmlformats-officedocument.theme+xml"/>
  <Override PartName="/ppt/theme/theme121.xml" ContentType="application/vnd.openxmlformats-officedocument.theme+xml"/>
  <Override PartName="/ppt/theme/theme32.xml" ContentType="application/vnd.openxmlformats-officedocument.theme+xml"/>
  <Override PartName="/ppt/theme/theme91.xml" ContentType="application/vnd.openxmlformats-officedocument.theme+xml"/>
  <Override PartName="/ppt/theme/theme118.xml" ContentType="application/vnd.openxmlformats-officedocument.theme+xml"/>
  <Override PartName="/ppt/theme/theme77.xml" ContentType="application/vnd.openxmlformats-officedocument.theme+xml"/>
  <Override PartName="/ppt/theme/theme120.xml" ContentType="application/vnd.openxmlformats-officedocument.theme+xml"/>
  <Override PartName="/ppt/theme/theme80.xml" ContentType="application/vnd.openxmlformats-officedocument.theme+xml"/>
  <Override PartName="/ppt/theme/theme25.xml" ContentType="application/vnd.openxmlformats-officedocument.theme+xml"/>
  <Override PartName="/ppt/theme/theme46.xml" ContentType="application/vnd.openxmlformats-officedocument.theme+xml"/>
  <Override PartName="/ppt/theme/theme31.xml" ContentType="application/vnd.openxmlformats-officedocument.theme+xml"/>
  <Override PartName="/ppt/theme/theme38.xml" ContentType="application/vnd.openxmlformats-officedocument.theme+xml"/>
  <Override PartName="/ppt/theme/theme37.xml" ContentType="application/vnd.openxmlformats-officedocument.theme+xml"/>
  <Override PartName="/ppt/theme/theme64.xml" ContentType="application/vnd.openxmlformats-officedocument.theme+xml"/>
  <Override PartName="/ppt/theme/theme75.xml" ContentType="application/vnd.openxmlformats-officedocument.theme+xml"/>
  <Override PartName="/ppt/theme/theme83.xml" ContentType="application/vnd.openxmlformats-officedocument.theme+xml"/>
  <Override PartName="/ppt/theme/theme100.xml" ContentType="application/vnd.openxmlformats-officedocument.theme+xml"/>
  <Override PartName="/ppt/theme/theme99.xml" ContentType="application/vnd.openxmlformats-officedocument.theme+xml"/>
  <Override PartName="/ppt/theme/theme106.xml" ContentType="application/vnd.openxmlformats-officedocument.theme+xml"/>
  <Override PartName="/ppt/theme/theme114.xml" ContentType="application/vnd.openxmlformats-officedocument.theme+xml"/>
  <Override PartName="/ppt/theme/theme96.xml" ContentType="application/vnd.openxmlformats-officedocument.theme+xml"/>
  <Override PartName="/ppt/theme/theme49.xml" ContentType="application/vnd.openxmlformats-officedocument.theme+xml"/>
  <Override PartName="/ppt/theme/theme95.xml" ContentType="application/vnd.openxmlformats-officedocument.theme+xml"/>
  <Override PartName="/ppt/theme/theme79.xml" ContentType="application/vnd.openxmlformats-officedocument.theme+xml"/>
  <Override PartName="/ppt/theme/theme123.xml" ContentType="application/vnd.openxmlformats-officedocument.theme+xml"/>
  <Override PartName="/ppt/theme/theme98.xml" ContentType="application/vnd.openxmlformats-officedocument.theme+xml"/>
  <Override PartName="/ppt/theme/theme28.xml" ContentType="application/vnd.openxmlformats-officedocument.theme+xml"/>
  <Override PartName="/ppt/theme/theme63.xml" ContentType="application/vnd.openxmlformats-officedocument.theme+xml"/>
  <Override PartName="/ppt/theme/theme97.xml" ContentType="application/vnd.openxmlformats-officedocument.theme+xml"/>
  <Override PartName="/ppt/theme/theme9.xml" ContentType="application/vnd.openxmlformats-officedocument.theme+xml"/>
  <Override PartName="/ppt/theme/theme43.xml" ContentType="application/vnd.openxmlformats-officedocument.theme+xml"/>
  <Override PartName="/ppt/theme/theme103.xml" ContentType="application/vnd.openxmlformats-officedocument.theme+xml"/>
  <Override PartName="/ppt/theme/theme124.xml" ContentType="application/vnd.openxmlformats-officedocument.theme+xml"/>
  <Override PartName="/ppt/theme/theme6.xml" ContentType="application/vnd.openxmlformats-officedocument.theme+xml"/>
  <Override PartName="/ppt/theme/theme107.xml" ContentType="application/vnd.openxmlformats-officedocument.theme+xml"/>
  <Override PartName="/ppt/theme/theme90.xml" ContentType="application/vnd.openxmlformats-officedocument.theme+xml"/>
  <Override PartName="/ppt/theme/theme86.xml" ContentType="application/vnd.openxmlformats-officedocument.theme+xml"/>
  <Override PartName="/ppt/theme/theme129.xml" ContentType="application/vnd.openxmlformats-officedocument.theme+xml"/>
  <Override PartName="/ppt/theme/theme112.xml" ContentType="application/vnd.openxmlformats-officedocument.theme+xml"/>
  <Override PartName="/ppt/theme/theme69.xml" ContentType="application/vnd.openxmlformats-officedocument.theme+xml"/>
  <Override PartName="/ppt/theme/theme109.xml" ContentType="application/vnd.openxmlformats-officedocument.theme+xml"/>
  <Override PartName="/ppt/theme/theme108.xml" ContentType="application/vnd.openxmlformats-officedocument.theme+xml"/>
  <Override PartName="/ppt/theme/theme40.xml" ContentType="application/vnd.openxmlformats-officedocument.theme+xml"/>
  <Override PartName="/ppt/theme/theme78.xml" ContentType="application/vnd.openxmlformats-officedocument.theme+xml"/>
  <Override PartName="/ppt/theme/theme110.xml" ContentType="application/vnd.openxmlformats-officedocument.theme+xml"/>
  <Override PartName="/ppt/theme/theme113.xml" ContentType="application/vnd.openxmlformats-officedocument.theme+xml"/>
  <Override PartName="/ppt/theme/theme101.xml" ContentType="application/vnd.openxmlformats-officedocument.theme+xml"/>
  <Override PartName="/ppt/theme/theme85.xml" ContentType="application/vnd.openxmlformats-officedocument.theme+xml"/>
  <Override PartName="/ppt/theme/theme4.xml" ContentType="application/vnd.openxmlformats-officedocument.theme+xml"/>
  <Override PartName="/ppt/theme/theme68.xml" ContentType="application/vnd.openxmlformats-officedocument.theme+xml"/>
  <Override PartName="/ppt/theme/theme29.xml" ContentType="application/vnd.openxmlformats-officedocument.theme+xml"/>
  <Override PartName="/ppt/theme/theme35.xml" ContentType="application/vnd.openxmlformats-officedocument.theme+xml"/>
  <Override PartName="/ppt/theme/theme66.xml" ContentType="application/vnd.openxmlformats-officedocument.theme+xml"/>
  <Override PartName="/ppt/theme/theme54.xml" ContentType="application/vnd.openxmlformats-officedocument.theme+xml"/>
  <Override PartName="/ppt/theme/theme117.xml" ContentType="application/vnd.openxmlformats-officedocument.theme+xml"/>
  <Override PartName="/ppt/theme/theme116.xml" ContentType="application/vnd.openxmlformats-officedocument.theme+xml"/>
  <Override PartName="/ppt/theme/theme13.xml" ContentType="application/vnd.openxmlformats-officedocument.theme+xml"/>
  <Override PartName="/ppt/theme/theme127.xml" ContentType="application/vnd.openxmlformats-officedocument.theme+xml"/>
  <Override PartName="/ppt/theme/theme135.xml" ContentType="application/vnd.openxmlformats-officedocument.theme+xml"/>
  <Override PartName="/ppt/theme/theme87.xml" ContentType="application/vnd.openxmlformats-officedocument.theme+xml"/>
  <Override PartName="/ppt/theme/theme119.xml" ContentType="application/vnd.openxmlformats-officedocument.theme+xml"/>
  <Override PartName="/ppt/theme/theme131.xml" ContentType="application/vnd.openxmlformats-officedocument.theme+xml"/>
  <Override PartName="/ppt/theme/theme125.xml" ContentType="application/vnd.openxmlformats-officedocument.theme+xml"/>
  <Override PartName="/ppt/theme/theme44.xml" ContentType="application/vnd.openxmlformats-officedocument.theme+xml"/>
  <Override PartName="/ppt/theme/theme76.xml" ContentType="application/vnd.openxmlformats-officedocument.theme+xml"/>
  <Override PartName="/ppt/theme/theme84.xml" ContentType="application/vnd.openxmlformats-officedocument.theme+xml"/>
  <Override PartName="/ppt/theme/theme10.xml" ContentType="application/vnd.openxmlformats-officedocument.theme+xml"/>
  <Override PartName="/ppt/theme/theme122.xml" ContentType="application/vnd.openxmlformats-officedocument.theme+xml"/>
  <Override PartName="/ppt/theme/theme5.xml" ContentType="application/vnd.openxmlformats-officedocument.theme+xml"/>
  <Override PartName="/ppt/theme/theme60.xml" ContentType="application/vnd.openxmlformats-officedocument.theme+xml"/>
  <Override PartName="/ppt/theme/theme104.xml" ContentType="application/vnd.openxmlformats-officedocument.theme+xml"/>
  <Override PartName="/ppt/theme/theme133.xml" ContentType="application/vnd.openxmlformats-officedocument.theme+xml"/>
  <Override PartName="/ppt/theme/theme134.xml" ContentType="application/vnd.openxmlformats-officedocument.theme+xml"/>
  <Override PartName="/ppt/theme/theme8.xml" ContentType="application/vnd.openxmlformats-officedocument.theme+xml"/>
  <Override PartName="/ppt/theme/theme61.xml" ContentType="application/vnd.openxmlformats-officedocument.theme+xml"/>
  <Override PartName="/ppt/theme/theme126.xml" ContentType="application/vnd.openxmlformats-officedocument.theme+xml"/>
  <Override PartName="/ppt/theme/theme70.xml" ContentType="application/vnd.openxmlformats-officedocument.theme+xml"/>
  <Override PartName="/ppt/theme/theme132.xml" ContentType="application/vnd.openxmlformats-officedocument.theme+xml"/>
  <Override PartName="/ppt/theme/theme21.xml" ContentType="application/vnd.openxmlformats-officedocument.theme+xml"/>
  <Override PartName="/ppt/theme/theme128.xml" ContentType="application/vnd.openxmlformats-officedocument.theme+xml"/>
  <Override PartName="/ppt/theme/theme105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48.xml" ContentType="application/vnd.openxmlformats-officedocument.theme+xml"/>
  <Override PartName="/ppt/theme/theme130.xml" ContentType="application/vnd.openxmlformats-officedocument.them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22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5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7.xml.rels" ContentType="application/vnd.openxmlformats-package.relationships+xml"/>
  <Override PartName="/ppt/slides/_rels/slide29.xml.rels" ContentType="application/vnd.openxmlformats-package.relationships+xml"/>
  <Override PartName="/ppt/slides/_rels/slide26.xml.rels" ContentType="application/vnd.openxmlformats-package.relationships+xml"/>
  <Override PartName="/ppt/slides/_rels/slide16.xml.rels" ContentType="application/vnd.openxmlformats-package.relationships+xml"/>
  <Override PartName="/ppt/slides/_rels/slide23.xml.rels" ContentType="application/vnd.openxmlformats-package.relationships+xml"/>
  <Override PartName="/ppt/slides/_rels/slide12.xml.rels" ContentType="application/vnd.openxmlformats-package.relationships+xml"/>
  <Override PartName="/ppt/slides/_rels/slide31.xml.rels" ContentType="application/vnd.openxmlformats-package.relationships+xml"/>
  <Override PartName="/ppt/slides/_rels/slide2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slide28.xml" ContentType="application/vnd.openxmlformats-officedocument.presentationml.slide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29.xml" ContentType="application/vnd.openxmlformats-officedocument.presentationml.slide+xml"/>
  <Override PartName="/ppt/slideMasters/_rels/slideMaster134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16.xml.rels" ContentType="application/vnd.openxmlformats-package.relationships+xml"/>
  <Override PartName="/ppt/slideMasters/_rels/slideMaster98.xml.rels" ContentType="application/vnd.openxmlformats-package.relationships+xml"/>
  <Override PartName="/ppt/slideMasters/_rels/slideMaster71.xml.rels" ContentType="application/vnd.openxmlformats-package.relationships+xml"/>
  <Override PartName="/ppt/slideMasters/_rels/slideMaster96.xml.rels" ContentType="application/vnd.openxmlformats-package.relationships+xml"/>
  <Override PartName="/ppt/slideMasters/_rels/slideMaster109.xml.rels" ContentType="application/vnd.openxmlformats-package.relationships+xml"/>
  <Override PartName="/ppt/slideMasters/_rels/slideMaster107.xml.rels" ContentType="application/vnd.openxmlformats-package.relationships+xml"/>
  <Override PartName="/ppt/slideMasters/_rels/slideMaster114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99.xml.rels" ContentType="application/vnd.openxmlformats-package.relationships+xml"/>
  <Override PartName="/ppt/slideMasters/_rels/slideMaster127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5.xml.rels" ContentType="application/vnd.openxmlformats-package.relationships+xml"/>
  <Override PartName="/ppt/slideMasters/_rels/slideMaster106.xml.rels" ContentType="application/vnd.openxmlformats-package.relationships+xml"/>
  <Override PartName="/ppt/slideMasters/_rels/slideMaster131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87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130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85.xml.rels" ContentType="application/vnd.openxmlformats-package.relationships+xml"/>
  <Override PartName="/ppt/slideMasters/_rels/slideMaster133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7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83.xml.rels" ContentType="application/vnd.openxmlformats-package.relationships+xml"/>
  <Override PartName="/ppt/slideMasters/_rels/slideMaster81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95.xml.rels" ContentType="application/vnd.openxmlformats-package.relationships+xml"/>
  <Override PartName="/ppt/slideMasters/_rels/slideMaster103.xml.rels" ContentType="application/vnd.openxmlformats-package.relationships+xml"/>
  <Override PartName="/ppt/slideMasters/_rels/slideMaster77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23.xml.rels" ContentType="application/vnd.openxmlformats-package.relationships+xml"/>
  <Override PartName="/ppt/slideMasters/_rels/slideMaster57.xml.rels" ContentType="application/vnd.openxmlformats-package.relationships+xml"/>
  <Override PartName="/ppt/slideMasters/_rels/slideMaster76.xml.rels" ContentType="application/vnd.openxmlformats-package.relationships+xml"/>
  <Override PartName="/ppt/slideMasters/_rels/slideMaster124.xml.rels" ContentType="application/vnd.openxmlformats-package.relationships+xml"/>
  <Override PartName="/ppt/slideMasters/_rels/slideMaster13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86.xml.rels" ContentType="application/vnd.openxmlformats-package.relationships+xml"/>
  <Override PartName="/ppt/slideMasters/_rels/slideMaster118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122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91.xml.rels" ContentType="application/vnd.openxmlformats-package.relationships+xml"/>
  <Override PartName="/ppt/slideMasters/_rels/slideMaster10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35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19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120.xml.rels" ContentType="application/vnd.openxmlformats-package.relationships+xml"/>
  <Override PartName="/ppt/slideMasters/_rels/slideMaster84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126.xml.rels" ContentType="application/vnd.openxmlformats-package.relationships+xml"/>
  <Override PartName="/ppt/slideMasters/_rels/slideMaster70.xml.rels" ContentType="application/vnd.openxmlformats-package.relationships+xml"/>
  <Override PartName="/ppt/slideMasters/_rels/slideMaster67.xml.rels" ContentType="application/vnd.openxmlformats-package.relationships+xml"/>
  <Override PartName="/ppt/slideMasters/_rels/slideMaster108.xml.rels" ContentType="application/vnd.openxmlformats-package.relationships+xml"/>
  <Override PartName="/ppt/slideMasters/_rels/slideMaster65.xml.rels" ContentType="application/vnd.openxmlformats-package.relationships+xml"/>
  <Override PartName="/ppt/slideMasters/_rels/slideMaster74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113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64.xml.rels" ContentType="application/vnd.openxmlformats-package.relationships+xml"/>
  <Override PartName="/ppt/slideMasters/_rels/slideMaster112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62.xml.rels" ContentType="application/vnd.openxmlformats-package.relationships+xml"/>
  <Override PartName="/ppt/slideMasters/_rels/slideMaster9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60.xml.rels" ContentType="application/vnd.openxmlformats-package.relationships+xml"/>
  <Override PartName="/ppt/slideMasters/_rels/slideMaster58.xml.rels" ContentType="application/vnd.openxmlformats-package.relationships+xml"/>
  <Override PartName="/ppt/slideMasters/_rels/slideMaster75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59.xml.rels" ContentType="application/vnd.openxmlformats-package.relationships+xml"/>
  <Override PartName="/ppt/slideMasters/_rels/slideMaster10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105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89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111.xml.rels" ContentType="application/vnd.openxmlformats-package.relationships+xml"/>
  <Override PartName="/ppt/slideMasters/_rels/slideMaster128.xml.rels" ContentType="application/vnd.openxmlformats-package.relationships+xml"/>
  <Override PartName="/ppt/slideMasters/_rels/slideMaster101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100.xml.rels" ContentType="application/vnd.openxmlformats-package.relationships+xml"/>
  <Override PartName="/ppt/slideMasters/_rels/slideMaster110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68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90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88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9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21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78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129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66.xml.rels" ContentType="application/vnd.openxmlformats-package.relationships+xml"/>
  <Override PartName="/ppt/slideMasters/_rels/slideMaster79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92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25.xml.rels" ContentType="application/vnd.openxmlformats-package.relationships+xml"/>
  <Override PartName="/ppt/slideMasters/_rels/slideMaster56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69.xml.rels" ContentType="application/vnd.openxmlformats-package.relationships+xml"/>
  <Override PartName="/ppt/slideMasters/_rels/slideMaster72.xml.rels" ContentType="application/vnd.openxmlformats-package.relationships+xml"/>
  <Override PartName="/ppt/slideMasters/_rels/slideMaster39.xml.rels" ContentType="application/vnd.openxmlformats-package.relationships+xml"/>
  <Override PartName="/ppt/slideMasters/_rels/slideMaster63.xml.rels" ContentType="application/vnd.openxmlformats-package.relationships+xml"/>
  <Override PartName="/ppt/slideMasters/_rels/slideMaster80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82.xml.rels" ContentType="application/vnd.openxmlformats-package.relationships+xml"/>
  <Override PartName="/ppt/slideMasters/_rels/slideMaster117.xml.rels" ContentType="application/vnd.openxmlformats-package.relationships+xml"/>
  <Override PartName="/ppt/slideMasters/_rels/slideMaster17.xml.rels" ContentType="application/vnd.openxmlformats-package.relationships+xml"/>
  <Override PartName="/ppt/slideMasters/slideMaster12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118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28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99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116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102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106.xml" ContentType="application/vnd.openxmlformats-officedocument.presentationml.slideMaster+xml"/>
  <Override PartName="/ppt/slideMasters/slideMaster10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105.xml" ContentType="application/vnd.openxmlformats-officedocument.presentationml.slideMaster+xml"/>
  <Override PartName="/ppt/slideMasters/slideMaster110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129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121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115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119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131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11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114.xml" ContentType="application/vnd.openxmlformats-officedocument.presentationml.slideMaster+xml"/>
  <Override PartName="/ppt/slideMasters/slideMaster124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125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130.xml" ContentType="application/vnd.openxmlformats-officedocument.presentationml.slideMaster+xml"/>
  <Override PartName="/ppt/slideMasters/slideMaster117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12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22.xml" ContentType="application/vnd.openxmlformats-officedocument.presentationml.slideMaster+xml"/>
  <Override PartName="/ppt/slideMasters/slideMaster123.xml" ContentType="application/vnd.openxmlformats-officedocument.presentationml.slideMaster+xml"/>
  <Override PartName="/ppt/slideMasters/slideMaster111.xml" ContentType="application/vnd.openxmlformats-officedocument.presentationml.slideMaster+xml"/>
  <Override PartName="/ppt/slideMasters/slideMaster126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112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132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3.xml" ContentType="application/vnd.openxmlformats-officedocument.presentationml.slideMaster+xml"/>
  <Override PartName="/ppt/slideMasters/slideMaster127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104.xml" ContentType="application/vnd.openxmlformats-officedocument.presentationml.slideMaster+xml"/>
  <Override PartName="/ppt/slideMasters/slideMaster134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135.xml" ContentType="application/vnd.openxmlformats-officedocument.presentationml.slideMaster+xml"/>
  <Override PartName="/ppt/slideLayouts/_rels/slideLayout74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36.xml.rels" ContentType="application/vnd.openxmlformats-package.relationships+xml"/>
  <Override PartName="/ppt/slideLayouts/slideLayout3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0.xml" ContentType="application/vnd.openxmlformats-officedocument.presentationml.slideLayout+xml"/>
  <Override PartName="/ppt/media/image5.png" ContentType="image/png"/>
  <Override PartName="/ppt/media/image4.gif" ContentType="image/gif"/>
  <Override PartName="/ppt/media/image25.png" ContentType="image/png"/>
  <Override PartName="/ppt/media/image1.png" ContentType="image/png"/>
  <Override PartName="/ppt/media/image23.png" ContentType="image/png"/>
  <Override PartName="/ppt/media/image17.png" ContentType="image/png"/>
  <Override PartName="/ppt/media/image12.png" ContentType="image/png"/>
  <Override PartName="/ppt/media/image2.gif" ContentType="image/gif"/>
  <Override PartName="/ppt/media/image22.png" ContentType="image/png"/>
  <Override PartName="/ppt/media/image9.jpeg" ContentType="image/jpeg"/>
  <Override PartName="/ppt/media/image16.png" ContentType="image/png"/>
  <Override PartName="/ppt/media/image21.png" ContentType="image/png"/>
  <Override PartName="/ppt/media/image3.gif" ContentType="image/gif"/>
  <Override PartName="/ppt/media/image11.png" ContentType="image/png"/>
  <Override PartName="/ppt/media/image13.png" ContentType="image/png"/>
  <Override PartName="/ppt/media/image15.png" ContentType="image/png"/>
  <Override PartName="/ppt/media/image8.png" ContentType="image/png"/>
  <Override PartName="/ppt/media/image24.png" ContentType="image/png"/>
  <Override PartName="/ppt/media/image27.png" ContentType="image/png"/>
  <Override PartName="/ppt/media/image10.png" ContentType="image/png"/>
  <Override PartName="/ppt/media/image18.png" ContentType="image/png"/>
  <Override PartName="/ppt/media/image20.png" ContentType="image/png"/>
  <Override PartName="/ppt/media/image6.jpeg" ContentType="image/jpeg"/>
  <Override PartName="/ppt/media/image28.png" ContentType="image/png"/>
  <Override PartName="/ppt/media/image14.png" ContentType="image/png"/>
  <Override PartName="/ppt/media/image7.jpeg" ContentType="image/jpeg"/>
  <Override PartName="/ppt/media/image19.png" ContentType="image/png"/>
  <Override PartName="/ppt/media/image2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5" r:id="rId15"/>
    <p:sldMasterId id="2147483677" r:id="rId16"/>
    <p:sldMasterId id="2147483679" r:id="rId17"/>
    <p:sldMasterId id="2147483681" r:id="rId18"/>
    <p:sldMasterId id="2147483683" r:id="rId19"/>
    <p:sldMasterId id="2147483685" r:id="rId20"/>
    <p:sldMasterId id="2147483687" r:id="rId21"/>
    <p:sldMasterId id="2147483689" r:id="rId22"/>
    <p:sldMasterId id="2147483691" r:id="rId23"/>
    <p:sldMasterId id="2147483693" r:id="rId24"/>
    <p:sldMasterId id="2147483695" r:id="rId25"/>
    <p:sldMasterId id="2147483697" r:id="rId26"/>
    <p:sldMasterId id="2147483699" r:id="rId27"/>
    <p:sldMasterId id="2147483701" r:id="rId28"/>
    <p:sldMasterId id="2147483703" r:id="rId29"/>
    <p:sldMasterId id="2147483705" r:id="rId30"/>
    <p:sldMasterId id="2147483707" r:id="rId31"/>
    <p:sldMasterId id="2147483709" r:id="rId32"/>
    <p:sldMasterId id="2147483711" r:id="rId33"/>
    <p:sldMasterId id="2147483713" r:id="rId34"/>
    <p:sldMasterId id="2147483715" r:id="rId35"/>
    <p:sldMasterId id="2147483717" r:id="rId36"/>
    <p:sldMasterId id="2147483719" r:id="rId37"/>
    <p:sldMasterId id="2147483721" r:id="rId38"/>
    <p:sldMasterId id="2147483723" r:id="rId39"/>
    <p:sldMasterId id="2147483725" r:id="rId40"/>
    <p:sldMasterId id="2147483727" r:id="rId41"/>
    <p:sldMasterId id="2147483729" r:id="rId42"/>
    <p:sldMasterId id="2147483731" r:id="rId43"/>
    <p:sldMasterId id="2147483733" r:id="rId44"/>
    <p:sldMasterId id="2147483735" r:id="rId45"/>
    <p:sldMasterId id="2147483737" r:id="rId46"/>
    <p:sldMasterId id="2147483740" r:id="rId47"/>
    <p:sldMasterId id="2147483742" r:id="rId48"/>
    <p:sldMasterId id="2147483744" r:id="rId49"/>
    <p:sldMasterId id="2147483746" r:id="rId50"/>
    <p:sldMasterId id="2147483748" r:id="rId51"/>
    <p:sldMasterId id="2147483750" r:id="rId52"/>
    <p:sldMasterId id="2147483752" r:id="rId53"/>
    <p:sldMasterId id="2147483754" r:id="rId54"/>
    <p:sldMasterId id="2147483756" r:id="rId55"/>
    <p:sldMasterId id="2147483758" r:id="rId56"/>
    <p:sldMasterId id="2147483760" r:id="rId57"/>
    <p:sldMasterId id="2147483762" r:id="rId58"/>
    <p:sldMasterId id="2147483765" r:id="rId59"/>
    <p:sldMasterId id="2147483767" r:id="rId60"/>
    <p:sldMasterId id="2147483769" r:id="rId61"/>
    <p:sldMasterId id="2147483771" r:id="rId62"/>
    <p:sldMasterId id="2147483773" r:id="rId63"/>
    <p:sldMasterId id="2147483775" r:id="rId64"/>
    <p:sldMasterId id="2147483777" r:id="rId65"/>
    <p:sldMasterId id="2147483779" r:id="rId66"/>
    <p:sldMasterId id="2147483781" r:id="rId67"/>
    <p:sldMasterId id="2147483783" r:id="rId68"/>
    <p:sldMasterId id="2147483785" r:id="rId69"/>
    <p:sldMasterId id="2147483787" r:id="rId70"/>
    <p:sldMasterId id="2147483789" r:id="rId71"/>
    <p:sldMasterId id="2147483791" r:id="rId72"/>
    <p:sldMasterId id="2147483793" r:id="rId73"/>
    <p:sldMasterId id="2147483795" r:id="rId74"/>
    <p:sldMasterId id="2147483796" r:id="rId75"/>
    <p:sldMasterId id="2147483797" r:id="rId76"/>
    <p:sldMasterId id="2147483798" r:id="rId77"/>
    <p:sldMasterId id="2147483799" r:id="rId78"/>
    <p:sldMasterId id="2147483800" r:id="rId79"/>
    <p:sldMasterId id="2147483801" r:id="rId80"/>
    <p:sldMasterId id="2147483802" r:id="rId81"/>
    <p:sldMasterId id="2147483803" r:id="rId82"/>
    <p:sldMasterId id="2147483804" r:id="rId83"/>
    <p:sldMasterId id="2147483805" r:id="rId84"/>
    <p:sldMasterId id="2147483806" r:id="rId85"/>
    <p:sldMasterId id="2147483807" r:id="rId86"/>
    <p:sldMasterId id="2147483808" r:id="rId87"/>
    <p:sldMasterId id="2147483809" r:id="rId88"/>
    <p:sldMasterId id="2147483810" r:id="rId89"/>
    <p:sldMasterId id="2147483811" r:id="rId90"/>
    <p:sldMasterId id="2147483812" r:id="rId91"/>
    <p:sldMasterId id="2147483813" r:id="rId92"/>
    <p:sldMasterId id="2147483814" r:id="rId93"/>
    <p:sldMasterId id="2147483815" r:id="rId94"/>
    <p:sldMasterId id="2147483816" r:id="rId95"/>
    <p:sldMasterId id="2147483817" r:id="rId96"/>
    <p:sldMasterId id="2147483818" r:id="rId97"/>
    <p:sldMasterId id="2147483819" r:id="rId98"/>
    <p:sldMasterId id="2147483820" r:id="rId99"/>
    <p:sldMasterId id="2147483821" r:id="rId100"/>
    <p:sldMasterId id="2147483822" r:id="rId101"/>
    <p:sldMasterId id="2147483823" r:id="rId102"/>
    <p:sldMasterId id="2147483824" r:id="rId103"/>
    <p:sldMasterId id="2147483825" r:id="rId104"/>
    <p:sldMasterId id="2147483826" r:id="rId105"/>
    <p:sldMasterId id="2147483827" r:id="rId106"/>
    <p:sldMasterId id="2147483828" r:id="rId107"/>
    <p:sldMasterId id="2147483829" r:id="rId108"/>
    <p:sldMasterId id="2147483830" r:id="rId109"/>
    <p:sldMasterId id="2147483831" r:id="rId110"/>
    <p:sldMasterId id="2147483832" r:id="rId111"/>
    <p:sldMasterId id="2147483833" r:id="rId112"/>
    <p:sldMasterId id="2147483834" r:id="rId113"/>
    <p:sldMasterId id="2147483835" r:id="rId114"/>
    <p:sldMasterId id="2147483836" r:id="rId115"/>
    <p:sldMasterId id="2147483837" r:id="rId116"/>
    <p:sldMasterId id="2147483838" r:id="rId117"/>
    <p:sldMasterId id="2147483839" r:id="rId118"/>
    <p:sldMasterId id="2147483841" r:id="rId119"/>
    <p:sldMasterId id="2147483842" r:id="rId120"/>
    <p:sldMasterId id="2147483843" r:id="rId121"/>
    <p:sldMasterId id="2147483844" r:id="rId122"/>
    <p:sldMasterId id="2147483845" r:id="rId123"/>
    <p:sldMasterId id="2147483846" r:id="rId124"/>
    <p:sldMasterId id="2147483847" r:id="rId125"/>
    <p:sldMasterId id="2147483848" r:id="rId126"/>
    <p:sldMasterId id="2147483849" r:id="rId127"/>
    <p:sldMasterId id="2147483850" r:id="rId128"/>
    <p:sldMasterId id="2147483851" r:id="rId129"/>
    <p:sldMasterId id="2147483852" r:id="rId130"/>
    <p:sldMasterId id="2147483854" r:id="rId131"/>
    <p:sldMasterId id="2147483855" r:id="rId132"/>
    <p:sldMasterId id="2147483856" r:id="rId133"/>
    <p:sldMasterId id="2147483857" r:id="rId134"/>
    <p:sldMasterId id="2147483859" r:id="rId135"/>
    <p:sldMasterId id="2147483861" r:id="rId136"/>
  </p:sldMasterIdLst>
  <p:sldIdLst>
    <p:sldId id="256" r:id="rId137"/>
    <p:sldId id="257" r:id="rId138"/>
    <p:sldId id="258" r:id="rId139"/>
    <p:sldId id="259" r:id="rId140"/>
    <p:sldId id="260" r:id="rId141"/>
    <p:sldId id="261" r:id="rId142"/>
    <p:sldId id="262" r:id="rId143"/>
    <p:sldId id="263" r:id="rId144"/>
    <p:sldId id="264" r:id="rId145"/>
    <p:sldId id="265" r:id="rId146"/>
    <p:sldId id="266" r:id="rId147"/>
    <p:sldId id="267" r:id="rId148"/>
    <p:sldId id="268" r:id="rId149"/>
    <p:sldId id="269" r:id="rId150"/>
    <p:sldId id="270" r:id="rId151"/>
    <p:sldId id="271" r:id="rId152"/>
    <p:sldId id="272" r:id="rId153"/>
    <p:sldId id="273" r:id="rId154"/>
    <p:sldId id="274" r:id="rId155"/>
    <p:sldId id="275" r:id="rId156"/>
    <p:sldId id="276" r:id="rId157"/>
    <p:sldId id="277" r:id="rId158"/>
    <p:sldId id="278" r:id="rId159"/>
    <p:sldId id="279" r:id="rId160"/>
    <p:sldId id="280" r:id="rId161"/>
    <p:sldId id="281" r:id="rId162"/>
    <p:sldId id="282" r:id="rId163"/>
    <p:sldId id="283" r:id="rId164"/>
    <p:sldId id="284" r:id="rId165"/>
    <p:sldId id="285" r:id="rId166"/>
    <p:sldId id="286" r:id="rId16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Master" Target="slideMasters/slideMaster56.xml"/><Relationship Id="rId58" Type="http://schemas.openxmlformats.org/officeDocument/2006/relationships/slideMaster" Target="slideMasters/slideMaster57.xml"/><Relationship Id="rId59" Type="http://schemas.openxmlformats.org/officeDocument/2006/relationships/slideMaster" Target="slideMasters/slideMaster58.xml"/><Relationship Id="rId60" Type="http://schemas.openxmlformats.org/officeDocument/2006/relationships/slideMaster" Target="slideMasters/slideMaster59.xml"/><Relationship Id="rId61" Type="http://schemas.openxmlformats.org/officeDocument/2006/relationships/slideMaster" Target="slideMasters/slideMaster60.xml"/><Relationship Id="rId62" Type="http://schemas.openxmlformats.org/officeDocument/2006/relationships/slideMaster" Target="slideMasters/slideMaster61.xml"/><Relationship Id="rId63" Type="http://schemas.openxmlformats.org/officeDocument/2006/relationships/slideMaster" Target="slideMasters/slideMaster62.xml"/><Relationship Id="rId64" Type="http://schemas.openxmlformats.org/officeDocument/2006/relationships/slideMaster" Target="slideMasters/slideMaster63.xml"/><Relationship Id="rId65" Type="http://schemas.openxmlformats.org/officeDocument/2006/relationships/slideMaster" Target="slideMasters/slideMaster64.xml"/><Relationship Id="rId66" Type="http://schemas.openxmlformats.org/officeDocument/2006/relationships/slideMaster" Target="slideMasters/slideMaster65.xml"/><Relationship Id="rId67" Type="http://schemas.openxmlformats.org/officeDocument/2006/relationships/slideMaster" Target="slideMasters/slideMaster66.xml"/><Relationship Id="rId68" Type="http://schemas.openxmlformats.org/officeDocument/2006/relationships/slideMaster" Target="slideMasters/slideMaster67.xml"/><Relationship Id="rId69" Type="http://schemas.openxmlformats.org/officeDocument/2006/relationships/slideMaster" Target="slideMasters/slideMaster68.xml"/><Relationship Id="rId70" Type="http://schemas.openxmlformats.org/officeDocument/2006/relationships/slideMaster" Target="slideMasters/slideMaster69.xml"/><Relationship Id="rId71" Type="http://schemas.openxmlformats.org/officeDocument/2006/relationships/slideMaster" Target="slideMasters/slideMaster70.xml"/><Relationship Id="rId72" Type="http://schemas.openxmlformats.org/officeDocument/2006/relationships/slideMaster" Target="slideMasters/slideMaster71.xml"/><Relationship Id="rId73" Type="http://schemas.openxmlformats.org/officeDocument/2006/relationships/slideMaster" Target="slideMasters/slideMaster72.xml"/><Relationship Id="rId74" Type="http://schemas.openxmlformats.org/officeDocument/2006/relationships/slideMaster" Target="slideMasters/slideMaster73.xml"/><Relationship Id="rId75" Type="http://schemas.openxmlformats.org/officeDocument/2006/relationships/slideMaster" Target="slideMasters/slideMaster74.xml"/><Relationship Id="rId76" Type="http://schemas.openxmlformats.org/officeDocument/2006/relationships/slideMaster" Target="slideMasters/slideMaster75.xml"/><Relationship Id="rId77" Type="http://schemas.openxmlformats.org/officeDocument/2006/relationships/slideMaster" Target="slideMasters/slideMaster76.xml"/><Relationship Id="rId78" Type="http://schemas.openxmlformats.org/officeDocument/2006/relationships/slideMaster" Target="slideMasters/slideMaster77.xml"/><Relationship Id="rId79" Type="http://schemas.openxmlformats.org/officeDocument/2006/relationships/slideMaster" Target="slideMasters/slideMaster78.xml"/><Relationship Id="rId80" Type="http://schemas.openxmlformats.org/officeDocument/2006/relationships/slideMaster" Target="slideMasters/slideMaster79.xml"/><Relationship Id="rId81" Type="http://schemas.openxmlformats.org/officeDocument/2006/relationships/slideMaster" Target="slideMasters/slideMaster80.xml"/><Relationship Id="rId82" Type="http://schemas.openxmlformats.org/officeDocument/2006/relationships/slideMaster" Target="slideMasters/slideMaster81.xml"/><Relationship Id="rId83" Type="http://schemas.openxmlformats.org/officeDocument/2006/relationships/slideMaster" Target="slideMasters/slideMaster82.xml"/><Relationship Id="rId84" Type="http://schemas.openxmlformats.org/officeDocument/2006/relationships/slideMaster" Target="slideMasters/slideMaster83.xml"/><Relationship Id="rId85" Type="http://schemas.openxmlformats.org/officeDocument/2006/relationships/slideMaster" Target="slideMasters/slideMaster84.xml"/><Relationship Id="rId86" Type="http://schemas.openxmlformats.org/officeDocument/2006/relationships/slideMaster" Target="slideMasters/slideMaster85.xml"/><Relationship Id="rId87" Type="http://schemas.openxmlformats.org/officeDocument/2006/relationships/slideMaster" Target="slideMasters/slideMaster86.xml"/><Relationship Id="rId88" Type="http://schemas.openxmlformats.org/officeDocument/2006/relationships/slideMaster" Target="slideMasters/slideMaster87.xml"/><Relationship Id="rId89" Type="http://schemas.openxmlformats.org/officeDocument/2006/relationships/slideMaster" Target="slideMasters/slideMaster88.xml"/><Relationship Id="rId90" Type="http://schemas.openxmlformats.org/officeDocument/2006/relationships/slideMaster" Target="slideMasters/slideMaster89.xml"/><Relationship Id="rId91" Type="http://schemas.openxmlformats.org/officeDocument/2006/relationships/slideMaster" Target="slideMasters/slideMaster90.xml"/><Relationship Id="rId92" Type="http://schemas.openxmlformats.org/officeDocument/2006/relationships/slideMaster" Target="slideMasters/slideMaster91.xml"/><Relationship Id="rId93" Type="http://schemas.openxmlformats.org/officeDocument/2006/relationships/slideMaster" Target="slideMasters/slideMaster92.xml"/><Relationship Id="rId94" Type="http://schemas.openxmlformats.org/officeDocument/2006/relationships/slideMaster" Target="slideMasters/slideMaster93.xml"/><Relationship Id="rId95" Type="http://schemas.openxmlformats.org/officeDocument/2006/relationships/slideMaster" Target="slideMasters/slideMaster94.xml"/><Relationship Id="rId96" Type="http://schemas.openxmlformats.org/officeDocument/2006/relationships/slideMaster" Target="slideMasters/slideMaster95.xml"/><Relationship Id="rId97" Type="http://schemas.openxmlformats.org/officeDocument/2006/relationships/slideMaster" Target="slideMasters/slideMaster96.xml"/><Relationship Id="rId98" Type="http://schemas.openxmlformats.org/officeDocument/2006/relationships/slideMaster" Target="slideMasters/slideMaster97.xml"/><Relationship Id="rId99" Type="http://schemas.openxmlformats.org/officeDocument/2006/relationships/slideMaster" Target="slideMasters/slideMaster98.xml"/><Relationship Id="rId100" Type="http://schemas.openxmlformats.org/officeDocument/2006/relationships/slideMaster" Target="slideMasters/slideMaster99.xml"/><Relationship Id="rId101" Type="http://schemas.openxmlformats.org/officeDocument/2006/relationships/slideMaster" Target="slideMasters/slideMaster100.xml"/><Relationship Id="rId102" Type="http://schemas.openxmlformats.org/officeDocument/2006/relationships/slideMaster" Target="slideMasters/slideMaster101.xml"/><Relationship Id="rId103" Type="http://schemas.openxmlformats.org/officeDocument/2006/relationships/slideMaster" Target="slideMasters/slideMaster102.xml"/><Relationship Id="rId104" Type="http://schemas.openxmlformats.org/officeDocument/2006/relationships/slideMaster" Target="slideMasters/slideMaster103.xml"/><Relationship Id="rId105" Type="http://schemas.openxmlformats.org/officeDocument/2006/relationships/slideMaster" Target="slideMasters/slideMaster104.xml"/><Relationship Id="rId106" Type="http://schemas.openxmlformats.org/officeDocument/2006/relationships/slideMaster" Target="slideMasters/slideMaster105.xml"/><Relationship Id="rId107" Type="http://schemas.openxmlformats.org/officeDocument/2006/relationships/slideMaster" Target="slideMasters/slideMaster106.xml"/><Relationship Id="rId108" Type="http://schemas.openxmlformats.org/officeDocument/2006/relationships/slideMaster" Target="slideMasters/slideMaster107.xml"/><Relationship Id="rId109" Type="http://schemas.openxmlformats.org/officeDocument/2006/relationships/slideMaster" Target="slideMasters/slideMaster108.xml"/><Relationship Id="rId110" Type="http://schemas.openxmlformats.org/officeDocument/2006/relationships/slideMaster" Target="slideMasters/slideMaster109.xml"/><Relationship Id="rId111" Type="http://schemas.openxmlformats.org/officeDocument/2006/relationships/slideMaster" Target="slideMasters/slideMaster110.xml"/><Relationship Id="rId112" Type="http://schemas.openxmlformats.org/officeDocument/2006/relationships/slideMaster" Target="slideMasters/slideMaster111.xml"/><Relationship Id="rId113" Type="http://schemas.openxmlformats.org/officeDocument/2006/relationships/slideMaster" Target="slideMasters/slideMaster112.xml"/><Relationship Id="rId114" Type="http://schemas.openxmlformats.org/officeDocument/2006/relationships/slideMaster" Target="slideMasters/slideMaster113.xml"/><Relationship Id="rId115" Type="http://schemas.openxmlformats.org/officeDocument/2006/relationships/slideMaster" Target="slideMasters/slideMaster114.xml"/><Relationship Id="rId116" Type="http://schemas.openxmlformats.org/officeDocument/2006/relationships/slideMaster" Target="slideMasters/slideMaster115.xml"/><Relationship Id="rId117" Type="http://schemas.openxmlformats.org/officeDocument/2006/relationships/slideMaster" Target="slideMasters/slideMaster116.xml"/><Relationship Id="rId118" Type="http://schemas.openxmlformats.org/officeDocument/2006/relationships/slideMaster" Target="slideMasters/slideMaster117.xml"/><Relationship Id="rId119" Type="http://schemas.openxmlformats.org/officeDocument/2006/relationships/slideMaster" Target="slideMasters/slideMaster118.xml"/><Relationship Id="rId120" Type="http://schemas.openxmlformats.org/officeDocument/2006/relationships/slideMaster" Target="slideMasters/slideMaster119.xml"/><Relationship Id="rId121" Type="http://schemas.openxmlformats.org/officeDocument/2006/relationships/slideMaster" Target="slideMasters/slideMaster120.xml"/><Relationship Id="rId122" Type="http://schemas.openxmlformats.org/officeDocument/2006/relationships/slideMaster" Target="slideMasters/slideMaster121.xml"/><Relationship Id="rId123" Type="http://schemas.openxmlformats.org/officeDocument/2006/relationships/slideMaster" Target="slideMasters/slideMaster122.xml"/><Relationship Id="rId124" Type="http://schemas.openxmlformats.org/officeDocument/2006/relationships/slideMaster" Target="slideMasters/slideMaster123.xml"/><Relationship Id="rId125" Type="http://schemas.openxmlformats.org/officeDocument/2006/relationships/slideMaster" Target="slideMasters/slideMaster124.xml"/><Relationship Id="rId126" Type="http://schemas.openxmlformats.org/officeDocument/2006/relationships/slideMaster" Target="slideMasters/slideMaster125.xml"/><Relationship Id="rId127" Type="http://schemas.openxmlformats.org/officeDocument/2006/relationships/slideMaster" Target="slideMasters/slideMaster126.xml"/><Relationship Id="rId128" Type="http://schemas.openxmlformats.org/officeDocument/2006/relationships/slideMaster" Target="slideMasters/slideMaster127.xml"/><Relationship Id="rId129" Type="http://schemas.openxmlformats.org/officeDocument/2006/relationships/slideMaster" Target="slideMasters/slideMaster128.xml"/><Relationship Id="rId130" Type="http://schemas.openxmlformats.org/officeDocument/2006/relationships/slideMaster" Target="slideMasters/slideMaster129.xml"/><Relationship Id="rId131" Type="http://schemas.openxmlformats.org/officeDocument/2006/relationships/slideMaster" Target="slideMasters/slideMaster130.xml"/><Relationship Id="rId132" Type="http://schemas.openxmlformats.org/officeDocument/2006/relationships/slideMaster" Target="slideMasters/slideMaster131.xml"/><Relationship Id="rId133" Type="http://schemas.openxmlformats.org/officeDocument/2006/relationships/slideMaster" Target="slideMasters/slideMaster132.xml"/><Relationship Id="rId134" Type="http://schemas.openxmlformats.org/officeDocument/2006/relationships/slideMaster" Target="slideMasters/slideMaster133.xml"/><Relationship Id="rId135" Type="http://schemas.openxmlformats.org/officeDocument/2006/relationships/slideMaster" Target="slideMasters/slideMaster134.xml"/><Relationship Id="rId136" Type="http://schemas.openxmlformats.org/officeDocument/2006/relationships/slideMaster" Target="slideMasters/slideMaster135.xml"/><Relationship Id="rId137" Type="http://schemas.openxmlformats.org/officeDocument/2006/relationships/slide" Target="slides/slide1.xml"/><Relationship Id="rId138" Type="http://schemas.openxmlformats.org/officeDocument/2006/relationships/slide" Target="slides/slide2.xml"/><Relationship Id="rId139" Type="http://schemas.openxmlformats.org/officeDocument/2006/relationships/slide" Target="slides/slide3.xml"/><Relationship Id="rId140" Type="http://schemas.openxmlformats.org/officeDocument/2006/relationships/slide" Target="slides/slide4.xml"/><Relationship Id="rId141" Type="http://schemas.openxmlformats.org/officeDocument/2006/relationships/slide" Target="slides/slide5.xml"/><Relationship Id="rId142" Type="http://schemas.openxmlformats.org/officeDocument/2006/relationships/slide" Target="slides/slide6.xml"/><Relationship Id="rId143" Type="http://schemas.openxmlformats.org/officeDocument/2006/relationships/slide" Target="slides/slide7.xml"/><Relationship Id="rId144" Type="http://schemas.openxmlformats.org/officeDocument/2006/relationships/slide" Target="slides/slide8.xml"/><Relationship Id="rId145" Type="http://schemas.openxmlformats.org/officeDocument/2006/relationships/slide" Target="slides/slide9.xml"/><Relationship Id="rId146" Type="http://schemas.openxmlformats.org/officeDocument/2006/relationships/slide" Target="slides/slide10.xml"/><Relationship Id="rId147" Type="http://schemas.openxmlformats.org/officeDocument/2006/relationships/slide" Target="slides/slide11.xml"/><Relationship Id="rId148" Type="http://schemas.openxmlformats.org/officeDocument/2006/relationships/slide" Target="slides/slide12.xml"/><Relationship Id="rId149" Type="http://schemas.openxmlformats.org/officeDocument/2006/relationships/slide" Target="slides/slide13.xml"/><Relationship Id="rId150" Type="http://schemas.openxmlformats.org/officeDocument/2006/relationships/slide" Target="slides/slide14.xml"/><Relationship Id="rId151" Type="http://schemas.openxmlformats.org/officeDocument/2006/relationships/slide" Target="slides/slide15.xml"/><Relationship Id="rId152" Type="http://schemas.openxmlformats.org/officeDocument/2006/relationships/slide" Target="slides/slide16.xml"/><Relationship Id="rId153" Type="http://schemas.openxmlformats.org/officeDocument/2006/relationships/slide" Target="slides/slide17.xml"/><Relationship Id="rId154" Type="http://schemas.openxmlformats.org/officeDocument/2006/relationships/slide" Target="slides/slide18.xml"/><Relationship Id="rId155" Type="http://schemas.openxmlformats.org/officeDocument/2006/relationships/slide" Target="slides/slide19.xml"/><Relationship Id="rId156" Type="http://schemas.openxmlformats.org/officeDocument/2006/relationships/slide" Target="slides/slide20.xml"/><Relationship Id="rId157" Type="http://schemas.openxmlformats.org/officeDocument/2006/relationships/slide" Target="slides/slide21.xml"/><Relationship Id="rId158" Type="http://schemas.openxmlformats.org/officeDocument/2006/relationships/slide" Target="slides/slide22.xml"/><Relationship Id="rId159" Type="http://schemas.openxmlformats.org/officeDocument/2006/relationships/slide" Target="slides/slide23.xml"/><Relationship Id="rId160" Type="http://schemas.openxmlformats.org/officeDocument/2006/relationships/slide" Target="slides/slide24.xml"/><Relationship Id="rId161" Type="http://schemas.openxmlformats.org/officeDocument/2006/relationships/slide" Target="slides/slide25.xml"/><Relationship Id="rId162" Type="http://schemas.openxmlformats.org/officeDocument/2006/relationships/slide" Target="slides/slide26.xml"/><Relationship Id="rId163" Type="http://schemas.openxmlformats.org/officeDocument/2006/relationships/slide" Target="slides/slide27.xml"/><Relationship Id="rId164" Type="http://schemas.openxmlformats.org/officeDocument/2006/relationships/slide" Target="slides/slide28.xml"/><Relationship Id="rId165" Type="http://schemas.openxmlformats.org/officeDocument/2006/relationships/slide" Target="slides/slide29.xml"/><Relationship Id="rId166" Type="http://schemas.openxmlformats.org/officeDocument/2006/relationships/slide" Target="slides/slide30.xml"/><Relationship Id="rId167" Type="http://schemas.openxmlformats.org/officeDocument/2006/relationships/slide" Target="slides/slide31.xml"/><Relationship Id="rId16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6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7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8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9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0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2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3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4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5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7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8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9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0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1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2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9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3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4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5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A88E75-1248-4B49-B24C-51B2A15CC810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9A6546BD-0004-40D2-A88D-4F99110BA419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AC8EC376-DDAB-4C40-8C18-17C3CC89E224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B24A0374-6F1E-4B42-9864-2688FFA7FADC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41611AE-C23A-4A19-8157-130603A8FDCC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2EDDB507-4090-4BE9-8307-2DB21781D290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8"/>
          </p:nvPr>
        </p:nvSpPr>
        <p:spPr/>
        <p:txBody>
          <a:bodyPr/>
          <a:p>
            <a:fld id="{E85F0D8B-8C81-449D-8DDD-44CA3FE2F161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0F3DB062-BB21-4493-99E3-E19D84F03920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361537B2-E84E-40D6-A27E-A907E9D2CB5C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6C9436B-E9AC-4AAF-BCB5-7F609242B2AB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A27FFF12-FEE6-4D10-897F-667D5485E1B0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69946F43-AA07-4F62-90E5-1E4245C42A48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1E7C4DE1-88A1-4534-84FD-552C480E4783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0"/>
          </p:nvPr>
        </p:nvSpPr>
        <p:spPr/>
        <p:txBody>
          <a:bodyPr/>
          <a:p>
            <a:fld id="{04D15385-E6DB-4D5C-905C-6F2643ADEFC4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2"/>
          </p:nvPr>
        </p:nvSpPr>
        <p:spPr/>
        <p:txBody>
          <a:bodyPr/>
          <a:p>
            <a:fld id="{696313C8-616A-46A4-ACEC-4AAF0763A002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427ADD98-510B-4D27-A41B-2E16A7CF08DB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6"/>
          </p:nvPr>
        </p:nvSpPr>
        <p:spPr/>
        <p:txBody>
          <a:bodyPr/>
          <a:p>
            <a:fld id="{66634735-6A3E-4111-9702-692B6A7B0C6D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8"/>
          </p:nvPr>
        </p:nvSpPr>
        <p:spPr/>
        <p:txBody>
          <a:bodyPr/>
          <a:p>
            <a:fld id="{F1906F6A-A9E8-47EC-939A-6BBD4EE13929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79C52DC2-560F-4F36-BBA2-4440CA0018E4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2"/>
          </p:nvPr>
        </p:nvSpPr>
        <p:spPr/>
        <p:txBody>
          <a:bodyPr/>
          <a:p>
            <a:fld id="{DF586D78-4BB1-431E-9680-82E9C3B4588C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782AA10-3AF5-42CA-952E-0B77CB4AD5EC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4"/>
          </p:nvPr>
        </p:nvSpPr>
        <p:spPr/>
        <p:txBody>
          <a:bodyPr/>
          <a:p>
            <a:fld id="{CDC965E2-F894-461D-90AE-85BF5A58E574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C22BA315-B6DB-4BCA-A15A-DDEED36C590A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8"/>
          </p:nvPr>
        </p:nvSpPr>
        <p:spPr/>
        <p:txBody>
          <a:bodyPr/>
          <a:p>
            <a:fld id="{C4236FEF-4BDE-4DB6-84B2-E32B99A79937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0"/>
          </p:nvPr>
        </p:nvSpPr>
        <p:spPr/>
        <p:txBody>
          <a:bodyPr/>
          <a:p>
            <a:fld id="{95575783-CCFF-4E6F-A01D-159B01BEEF4D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B266F1FB-9CC2-4B2B-88F3-A86556D0217A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4"/>
          </p:nvPr>
        </p:nvSpPr>
        <p:spPr/>
        <p:txBody>
          <a:bodyPr/>
          <a:p>
            <a:fld id="{BC221930-E919-41B0-92CD-D0E5DCF10532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6"/>
          </p:nvPr>
        </p:nvSpPr>
        <p:spPr/>
        <p:txBody>
          <a:bodyPr/>
          <a:p>
            <a:fld id="{6400487B-1733-4FAA-A6DF-F643A7D821C1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6"/>
          </p:nvPr>
        </p:nvSpPr>
        <p:spPr/>
        <p:txBody>
          <a:bodyPr/>
          <a:p>
            <a:fld id="{16CB59C6-2DCD-47A0-8946-E76AD3C95EF5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CD5034BD-74CB-4DF0-A904-80FA9119331A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0"/>
          </p:nvPr>
        </p:nvSpPr>
        <p:spPr/>
        <p:txBody>
          <a:bodyPr/>
          <a:p>
            <a:fld id="{2A6C1DE0-3A1C-43C5-8573-82CFDFB04F67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B03B2DB-0466-4ECD-A6F0-C8227C9D730A}" type="slidenum">
              <a:t>&lt;#&gt;</a:t>
            </a:fld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2"/>
          </p:nvPr>
        </p:nvSpPr>
        <p:spPr/>
        <p:txBody>
          <a:bodyPr/>
          <a:p>
            <a:fld id="{E3CA0370-1B8B-44B0-AC23-D7F12883B54F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73AF6B62-BF11-43D3-8E0E-E6F8CE255B54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6"/>
          </p:nvPr>
        </p:nvSpPr>
        <p:spPr/>
        <p:txBody>
          <a:bodyPr/>
          <a:p>
            <a:fld id="{4D3CC400-279F-47DC-8A42-F80BBD97A8F2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78"/>
          </p:nvPr>
        </p:nvSpPr>
        <p:spPr/>
        <p:txBody>
          <a:bodyPr/>
          <a:p>
            <a:fld id="{752D2FA4-12B7-4107-AEDD-0E64655D36CF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3217A536-BAAE-4495-B0DC-BF09C657E1D4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2"/>
          </p:nvPr>
        </p:nvSpPr>
        <p:spPr/>
        <p:txBody>
          <a:bodyPr/>
          <a:p>
            <a:fld id="{6AA8B31B-F3AC-40B0-BA02-74D0E8EE3059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4"/>
          </p:nvPr>
        </p:nvSpPr>
        <p:spPr/>
        <p:txBody>
          <a:bodyPr/>
          <a:p>
            <a:fld id="{6E2CDF92-91FF-4828-A8F4-CF3DCE512B5E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F2978CB0-413A-4DB3-95BE-870AAFCBA2F0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8"/>
          </p:nvPr>
        </p:nvSpPr>
        <p:spPr/>
        <p:txBody>
          <a:bodyPr/>
          <a:p>
            <a:fld id="{44BAC9F5-4E03-4C60-97E5-30151EE1542B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0"/>
          </p:nvPr>
        </p:nvSpPr>
        <p:spPr/>
        <p:txBody>
          <a:bodyPr/>
          <a:p>
            <a:fld id="{058E09AC-102B-4EAD-B81C-5B1318CEA13A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DB61661-E995-41BB-BBB8-30BEA2FD1FC4}" type="slidenum">
              <a:t>&lt;#&gt;</a:t>
            </a:fld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0"/>
          </p:nvPr>
        </p:nvSpPr>
        <p:spPr/>
        <p:txBody>
          <a:bodyPr/>
          <a:p>
            <a:fld id="{86A1B79D-46EF-4EE6-80D0-2F83DD9AD531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D5750DE4-DC9A-462C-9F5B-1110FF3C02A2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4"/>
          </p:nvPr>
        </p:nvSpPr>
        <p:spPr/>
        <p:txBody>
          <a:bodyPr/>
          <a:p>
            <a:fld id="{C25B6D1C-3CB6-4AAC-8B7D-C8ED03D56527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6"/>
          </p:nvPr>
        </p:nvSpPr>
        <p:spPr/>
        <p:txBody>
          <a:bodyPr/>
          <a:p>
            <a:fld id="{7AEF8143-6AF4-4C55-A0DC-F54ACA960BDC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16B5C74C-3DEE-40FA-B91D-08D7ED9C9D98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0"/>
          </p:nvPr>
        </p:nvSpPr>
        <p:spPr/>
        <p:txBody>
          <a:bodyPr/>
          <a:p>
            <a:fld id="{286E5F37-5BA5-4125-A705-D4E4D83F4647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2"/>
          </p:nvPr>
        </p:nvSpPr>
        <p:spPr/>
        <p:txBody>
          <a:bodyPr/>
          <a:p>
            <a:fld id="{652F9DFB-1A21-4DCB-AC89-A438A02E85AC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91CCB189-9649-49F5-B718-D2286BC65062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6"/>
          </p:nvPr>
        </p:nvSpPr>
        <p:spPr/>
        <p:txBody>
          <a:bodyPr/>
          <a:p>
            <a:fld id="{D6088D89-E482-4169-A342-E4FD20849314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8"/>
          </p:nvPr>
        </p:nvSpPr>
        <p:spPr/>
        <p:txBody>
          <a:bodyPr/>
          <a:p>
            <a:fld id="{0A58C018-D2A3-42CE-960F-9F0ACF2B7EAC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79CA21B-DE48-454A-B3DD-054CEE324524}" type="slidenum">
              <a:t>&lt;#&gt;</a:t>
            </a:fld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0"/>
          </p:nvPr>
        </p:nvSpPr>
        <p:spPr/>
        <p:txBody>
          <a:bodyPr/>
          <a:p>
            <a:fld id="{B0433963-3804-45BF-8D09-87C966935BEB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2"/>
          </p:nvPr>
        </p:nvSpPr>
        <p:spPr/>
        <p:txBody>
          <a:bodyPr/>
          <a:p>
            <a:fld id="{32B4B220-27C4-4737-90D4-24F0E8B86709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4"/>
          </p:nvPr>
        </p:nvSpPr>
        <p:spPr/>
        <p:txBody>
          <a:bodyPr/>
          <a:p>
            <a:fld id="{F0ACB0ED-B38D-4AA7-8963-0458129B6C0E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6"/>
          </p:nvPr>
        </p:nvSpPr>
        <p:spPr/>
        <p:txBody>
          <a:bodyPr/>
          <a:p>
            <a:fld id="{8E8E8915-6595-43E3-A7EA-91C5E1B1A6A9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8"/>
          </p:nvPr>
        </p:nvSpPr>
        <p:spPr/>
        <p:txBody>
          <a:bodyPr/>
          <a:p>
            <a:fld id="{56D61DDC-BC8D-41B3-9EDE-8DFCECA37B88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0"/>
          </p:nvPr>
        </p:nvSpPr>
        <p:spPr/>
        <p:txBody>
          <a:bodyPr/>
          <a:p>
            <a:fld id="{40E3B01C-BF12-4E98-AC35-4FE2AAA2F43D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0"/>
          </p:nvPr>
        </p:nvSpPr>
        <p:spPr/>
        <p:txBody>
          <a:bodyPr/>
          <a:p>
            <a:fld id="{F5191C35-0646-47CA-8F9D-FB87BFA85765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4"/>
          </p:nvPr>
        </p:nvSpPr>
        <p:spPr/>
        <p:txBody>
          <a:bodyPr/>
          <a:p>
            <a:fld id="{EE9578E3-4B7A-496E-A503-33A1B5E09A33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2"/>
          </p:nvPr>
        </p:nvSpPr>
        <p:spPr/>
        <p:txBody>
          <a:bodyPr/>
          <a:p>
            <a:fld id="{85DEA105-6F94-4766-8BD5-6AEA6583433E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4"/>
          </p:nvPr>
        </p:nvSpPr>
        <p:spPr/>
        <p:txBody>
          <a:bodyPr/>
          <a:p>
            <a:fld id="{4418A342-3022-4140-9DF9-8364B0E5F8F7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64E87C31-F933-4FA9-BDE0-7A5B99A65276}" type="slidenum">
              <a:t>&lt;#&gt;</a:t>
            </a:fld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Defaul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4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6"/>
          </p:nvPr>
        </p:nvSpPr>
        <p:spPr/>
        <p:txBody>
          <a:bodyPr/>
          <a:p>
            <a:fld id="{6A417CC7-9B1A-4B8C-A366-DAF10AD88C28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0B133A23-88AD-4B86-BAB8-3A0801974B42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00.xml.rels><?xml version="1.0" encoding="UTF-8"?>
<Relationships xmlns="http://schemas.openxmlformats.org/package/2006/relationships"><Relationship Id="rId1" Type="http://schemas.openxmlformats.org/officeDocument/2006/relationships/theme" Target="../theme/theme100.xml"/>
</Relationships>
</file>

<file path=ppt/slideMasters/_rels/slideMaster101.xml.rels><?xml version="1.0" encoding="UTF-8"?>
<Relationships xmlns="http://schemas.openxmlformats.org/package/2006/relationships"><Relationship Id="rId1" Type="http://schemas.openxmlformats.org/officeDocument/2006/relationships/theme" Target="../theme/theme101.xml"/>
</Relationships>
</file>

<file path=ppt/slideMasters/_rels/slideMaster102.xml.rels><?xml version="1.0" encoding="UTF-8"?>
<Relationships xmlns="http://schemas.openxmlformats.org/package/2006/relationships"><Relationship Id="rId1" Type="http://schemas.openxmlformats.org/officeDocument/2006/relationships/theme" Target="../theme/theme102.xml"/>
</Relationships>
</file>

<file path=ppt/slideMasters/_rels/slideMaster103.xml.rels><?xml version="1.0" encoding="UTF-8"?>
<Relationships xmlns="http://schemas.openxmlformats.org/package/2006/relationships"><Relationship Id="rId1" Type="http://schemas.openxmlformats.org/officeDocument/2006/relationships/theme" Target="../theme/theme103.xml"/>
</Relationships>
</file>

<file path=ppt/slideMasters/_rels/slideMaster104.xml.rels><?xml version="1.0" encoding="UTF-8"?>
<Relationships xmlns="http://schemas.openxmlformats.org/package/2006/relationships"><Relationship Id="rId1" Type="http://schemas.openxmlformats.org/officeDocument/2006/relationships/theme" Target="../theme/theme104.xml"/>
</Relationships>
</file>

<file path=ppt/slideMasters/_rels/slideMaster105.xml.rels><?xml version="1.0" encoding="UTF-8"?>
<Relationships xmlns="http://schemas.openxmlformats.org/package/2006/relationships"><Relationship Id="rId1" Type="http://schemas.openxmlformats.org/officeDocument/2006/relationships/theme" Target="../theme/theme105.xml"/>
</Relationships>
</file>

<file path=ppt/slideMasters/_rels/slideMaster106.xml.rels><?xml version="1.0" encoding="UTF-8"?>
<Relationships xmlns="http://schemas.openxmlformats.org/package/2006/relationships"><Relationship Id="rId1" Type="http://schemas.openxmlformats.org/officeDocument/2006/relationships/theme" Target="../theme/theme106.xml"/>
</Relationships>
</file>

<file path=ppt/slideMasters/_rels/slideMaster107.xml.rels><?xml version="1.0" encoding="UTF-8"?>
<Relationships xmlns="http://schemas.openxmlformats.org/package/2006/relationships"><Relationship Id="rId1" Type="http://schemas.openxmlformats.org/officeDocument/2006/relationships/theme" Target="../theme/theme107.xml"/>
</Relationships>
</file>

<file path=ppt/slideMasters/_rels/slideMaster108.xml.rels><?xml version="1.0" encoding="UTF-8"?>
<Relationships xmlns="http://schemas.openxmlformats.org/package/2006/relationships"><Relationship Id="rId1" Type="http://schemas.openxmlformats.org/officeDocument/2006/relationships/theme" Target="../theme/theme108.xml"/>
</Relationships>
</file>

<file path=ppt/slideMasters/_rels/slideMaster109.xml.rels><?xml version="1.0" encoding="UTF-8"?>
<Relationships xmlns="http://schemas.openxmlformats.org/package/2006/relationships"><Relationship Id="rId1" Type="http://schemas.openxmlformats.org/officeDocument/2006/relationships/theme" Target="../theme/theme109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10.xml.rels><?xml version="1.0" encoding="UTF-8"?>
<Relationships xmlns="http://schemas.openxmlformats.org/package/2006/relationships"><Relationship Id="rId1" Type="http://schemas.openxmlformats.org/officeDocument/2006/relationships/theme" Target="../theme/theme110.xml"/>
</Relationships>
</file>

<file path=ppt/slideMasters/_rels/slideMaster111.xml.rels><?xml version="1.0" encoding="UTF-8"?>
<Relationships xmlns="http://schemas.openxmlformats.org/package/2006/relationships"><Relationship Id="rId1" Type="http://schemas.openxmlformats.org/officeDocument/2006/relationships/theme" Target="../theme/theme111.xml"/>
</Relationships>
</file>

<file path=ppt/slideMasters/_rels/slideMaster112.xml.rels><?xml version="1.0" encoding="UTF-8"?>
<Relationships xmlns="http://schemas.openxmlformats.org/package/2006/relationships"><Relationship Id="rId1" Type="http://schemas.openxmlformats.org/officeDocument/2006/relationships/theme" Target="../theme/theme112.xml"/>
</Relationships>
</file>

<file path=ppt/slideMasters/_rels/slideMaster113.xml.rels><?xml version="1.0" encoding="UTF-8"?>
<Relationships xmlns="http://schemas.openxmlformats.org/package/2006/relationships"><Relationship Id="rId1" Type="http://schemas.openxmlformats.org/officeDocument/2006/relationships/theme" Target="../theme/theme113.xml"/>
</Relationships>
</file>

<file path=ppt/slideMasters/_rels/slideMaster114.xml.rels><?xml version="1.0" encoding="UTF-8"?>
<Relationships xmlns="http://schemas.openxmlformats.org/package/2006/relationships"><Relationship Id="rId1" Type="http://schemas.openxmlformats.org/officeDocument/2006/relationships/theme" Target="../theme/theme114.xml"/>
</Relationships>
</file>

<file path=ppt/slideMasters/_rels/slideMaster115.xml.rels><?xml version="1.0" encoding="UTF-8"?>
<Relationships xmlns="http://schemas.openxmlformats.org/package/2006/relationships"><Relationship Id="rId1" Type="http://schemas.openxmlformats.org/officeDocument/2006/relationships/theme" Target="../theme/theme115.xml"/>
</Relationships>
</file>

<file path=ppt/slideMasters/_rels/slideMaster116.xml.rels><?xml version="1.0" encoding="UTF-8"?>
<Relationships xmlns="http://schemas.openxmlformats.org/package/2006/relationships"><Relationship Id="rId1" Type="http://schemas.openxmlformats.org/officeDocument/2006/relationships/theme" Target="../theme/theme116.xml"/>
</Relationships>
</file>

<file path=ppt/slideMasters/_rels/slideMaster117.xml.rels><?xml version="1.0" encoding="UTF-8"?>
<Relationships xmlns="http://schemas.openxmlformats.org/package/2006/relationships"><Relationship Id="rId1" Type="http://schemas.openxmlformats.org/officeDocument/2006/relationships/theme" Target="../theme/theme117.xml"/><Relationship Id="rId2" Type="http://schemas.openxmlformats.org/officeDocument/2006/relationships/slideLayout" Target="../slideLayouts/slideLayout76.xml"/>
</Relationships>
</file>

<file path=ppt/slideMasters/_rels/slideMaster118.xml.rels><?xml version="1.0" encoding="UTF-8"?>
<Relationships xmlns="http://schemas.openxmlformats.org/package/2006/relationships"><Relationship Id="rId1" Type="http://schemas.openxmlformats.org/officeDocument/2006/relationships/theme" Target="../theme/theme118.xml"/>
</Relationships>
</file>

<file path=ppt/slideMasters/_rels/slideMaster119.xml.rels><?xml version="1.0" encoding="UTF-8"?>
<Relationships xmlns="http://schemas.openxmlformats.org/package/2006/relationships"><Relationship Id="rId1" Type="http://schemas.openxmlformats.org/officeDocument/2006/relationships/theme" Target="../theme/theme119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20.xml.rels><?xml version="1.0" encoding="UTF-8"?>
<Relationships xmlns="http://schemas.openxmlformats.org/package/2006/relationships"><Relationship Id="rId1" Type="http://schemas.openxmlformats.org/officeDocument/2006/relationships/theme" Target="../theme/theme120.xml"/>
</Relationships>
</file>

<file path=ppt/slideMasters/_rels/slideMaster121.xml.rels><?xml version="1.0" encoding="UTF-8"?>
<Relationships xmlns="http://schemas.openxmlformats.org/package/2006/relationships"><Relationship Id="rId1" Type="http://schemas.openxmlformats.org/officeDocument/2006/relationships/theme" Target="../theme/theme121.xml"/>
</Relationships>
</file>

<file path=ppt/slideMasters/_rels/slideMaster122.xml.rels><?xml version="1.0" encoding="UTF-8"?>
<Relationships xmlns="http://schemas.openxmlformats.org/package/2006/relationships"><Relationship Id="rId1" Type="http://schemas.openxmlformats.org/officeDocument/2006/relationships/theme" Target="../theme/theme122.xml"/>
</Relationships>
</file>

<file path=ppt/slideMasters/_rels/slideMaster123.xml.rels><?xml version="1.0" encoding="UTF-8"?>
<Relationships xmlns="http://schemas.openxmlformats.org/package/2006/relationships"><Relationship Id="rId1" Type="http://schemas.openxmlformats.org/officeDocument/2006/relationships/theme" Target="../theme/theme123.xml"/>
</Relationships>
</file>

<file path=ppt/slideMasters/_rels/slideMaster124.xml.rels><?xml version="1.0" encoding="UTF-8"?>
<Relationships xmlns="http://schemas.openxmlformats.org/package/2006/relationships"><Relationship Id="rId1" Type="http://schemas.openxmlformats.org/officeDocument/2006/relationships/theme" Target="../theme/theme124.xml"/>
</Relationships>
</file>

<file path=ppt/slideMasters/_rels/slideMaster125.xml.rels><?xml version="1.0" encoding="UTF-8"?>
<Relationships xmlns="http://schemas.openxmlformats.org/package/2006/relationships"><Relationship Id="rId1" Type="http://schemas.openxmlformats.org/officeDocument/2006/relationships/theme" Target="../theme/theme125.xml"/>
</Relationships>
</file>

<file path=ppt/slideMasters/_rels/slideMaster126.xml.rels><?xml version="1.0" encoding="UTF-8"?>
<Relationships xmlns="http://schemas.openxmlformats.org/package/2006/relationships"><Relationship Id="rId1" Type="http://schemas.openxmlformats.org/officeDocument/2006/relationships/theme" Target="../theme/theme126.xml"/>
</Relationships>
</file>

<file path=ppt/slideMasters/_rels/slideMaster127.xml.rels><?xml version="1.0" encoding="UTF-8"?>
<Relationships xmlns="http://schemas.openxmlformats.org/package/2006/relationships"><Relationship Id="rId1" Type="http://schemas.openxmlformats.org/officeDocument/2006/relationships/theme" Target="../theme/theme127.xml"/>
</Relationships>
</file>

<file path=ppt/slideMasters/_rels/slideMaster128.xml.rels><?xml version="1.0" encoding="UTF-8"?>
<Relationships xmlns="http://schemas.openxmlformats.org/package/2006/relationships"><Relationship Id="rId1" Type="http://schemas.openxmlformats.org/officeDocument/2006/relationships/theme" Target="../theme/theme128.xml"/>
</Relationships>
</file>

<file path=ppt/slideMasters/_rels/slideMaster129.xml.rels><?xml version="1.0" encoding="UTF-8"?>
<Relationships xmlns="http://schemas.openxmlformats.org/package/2006/relationships"><Relationship Id="rId1" Type="http://schemas.openxmlformats.org/officeDocument/2006/relationships/theme" Target="../theme/theme129.xml"/><Relationship Id="rId2" Type="http://schemas.openxmlformats.org/officeDocument/2006/relationships/slideLayout" Target="../slideLayouts/slideLayout77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
</Relationships>
</file>

<file path=ppt/slideMasters/_rels/slideMaster130.xml.rels><?xml version="1.0" encoding="UTF-8"?>
<Relationships xmlns="http://schemas.openxmlformats.org/package/2006/relationships"><Relationship Id="rId1" Type="http://schemas.openxmlformats.org/officeDocument/2006/relationships/theme" Target="../theme/theme130.xml"/>
</Relationships>
</file>

<file path=ppt/slideMasters/_rels/slideMaster131.xml.rels><?xml version="1.0" encoding="UTF-8"?>
<Relationships xmlns="http://schemas.openxmlformats.org/package/2006/relationships"><Relationship Id="rId1" Type="http://schemas.openxmlformats.org/officeDocument/2006/relationships/theme" Target="../theme/theme131.xml"/>
</Relationships>
</file>

<file path=ppt/slideMasters/_rels/slideMaster132.xml.rels><?xml version="1.0" encoding="UTF-8"?>
<Relationships xmlns="http://schemas.openxmlformats.org/package/2006/relationships"><Relationship Id="rId1" Type="http://schemas.openxmlformats.org/officeDocument/2006/relationships/theme" Target="../theme/theme132.xml"/>
</Relationships>
</file>

<file path=ppt/slideMasters/_rels/slideMaster133.xml.rels><?xml version="1.0" encoding="UTF-8"?>
<Relationships xmlns="http://schemas.openxmlformats.org/package/2006/relationships"><Relationship Id="rId1" Type="http://schemas.openxmlformats.org/officeDocument/2006/relationships/theme" Target="../theme/theme133.xml"/><Relationship Id="rId2" Type="http://schemas.openxmlformats.org/officeDocument/2006/relationships/slideLayout" Target="../slideLayouts/slideLayout78.xml"/>
</Relationships>
</file>

<file path=ppt/slideMasters/_rels/slideMaster134.xml.rels><?xml version="1.0" encoding="UTF-8"?>
<Relationships xmlns="http://schemas.openxmlformats.org/package/2006/relationships"><Relationship Id="rId1" Type="http://schemas.openxmlformats.org/officeDocument/2006/relationships/theme" Target="../theme/theme134.xml"/><Relationship Id="rId2" Type="http://schemas.openxmlformats.org/officeDocument/2006/relationships/slideLayout" Target="../slideLayouts/slideLayout79.xml"/>
</Relationships>
</file>

<file path=ppt/slideMasters/_rels/slideMaster135.xml.rels><?xml version="1.0" encoding="UTF-8"?>
<Relationships xmlns="http://schemas.openxmlformats.org/package/2006/relationships"><Relationship Id="rId1" Type="http://schemas.openxmlformats.org/officeDocument/2006/relationships/theme" Target="../theme/theme135.xml"/><Relationship Id="rId2" Type="http://schemas.openxmlformats.org/officeDocument/2006/relationships/slideLayout" Target="../slideLayouts/slideLayout80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7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8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9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1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3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4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5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6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7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8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slideLayout" Target="../slideLayouts/slideLayout29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slideLayout" Target="../slideLayouts/slideLayout30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slideLayout" Target="../slideLayouts/slideLayout31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slideLayout" Target="../slideLayouts/slideLayout32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slideLayout" Target="../slideLayouts/slideLayout33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slideLayout" Target="../slideLayouts/slideLayout34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slideLayout" Target="../slideLayouts/slideLayout35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slideLayout" Target="../slideLayouts/slideLayout36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slideLayout" Target="../slideLayouts/slideLayout37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slideLayout" Target="../slideLayouts/slideLayout38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slideLayout" Target="../slideLayouts/slideLayout39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40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1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2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slideLayout" Target="../slideLayouts/slideLayout43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44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45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48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49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slideLayout" Target="../slideLayouts/slideLayout50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slideLayout" Target="../slideLayouts/slideLayout51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slideLayout" Target="../slideLayouts/slideLayout52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slideLayout" Target="../slideLayouts/slideLayout53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slideLayout" Target="../slideLayouts/slideLayout54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slideLayout" Target="../slideLayouts/slideLayout55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slideLayout" Target="../slideLayouts/slideLayout56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slideLayout" Target="../slideLayouts/slideLayout57.xml"/>
</Relationships>
</file>

<file path=ppt/slideMasters/_rels/slideMaster56.xml.rels><?xml version="1.0" encoding="UTF-8"?>
<Relationships xmlns="http://schemas.openxmlformats.org/package/2006/relationships"><Relationship Id="rId1" Type="http://schemas.openxmlformats.org/officeDocument/2006/relationships/theme" Target="../theme/theme56.xml"/><Relationship Id="rId2" Type="http://schemas.openxmlformats.org/officeDocument/2006/relationships/slideLayout" Target="../slideLayouts/slideLayout58.xml"/>
</Relationships>
</file>

<file path=ppt/slideMasters/_rels/slideMaster57.xml.rels><?xml version="1.0" encoding="UTF-8"?>
<Relationships xmlns="http://schemas.openxmlformats.org/package/2006/relationships"><Relationship Id="rId1" Type="http://schemas.openxmlformats.org/officeDocument/2006/relationships/theme" Target="../theme/theme57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
</Relationships>
</file>

<file path=ppt/slideMasters/_rels/slideMaster58.xml.rels><?xml version="1.0" encoding="UTF-8"?>
<Relationships xmlns="http://schemas.openxmlformats.org/package/2006/relationships"><Relationship Id="rId1" Type="http://schemas.openxmlformats.org/officeDocument/2006/relationships/theme" Target="../theme/theme58.xml"/><Relationship Id="rId2" Type="http://schemas.openxmlformats.org/officeDocument/2006/relationships/slideLayout" Target="../slideLayouts/slideLayout61.xml"/>
</Relationships>
</file>

<file path=ppt/slideMasters/_rels/slideMaster59.xml.rels><?xml version="1.0" encoding="UTF-8"?>
<Relationships xmlns="http://schemas.openxmlformats.org/package/2006/relationships"><Relationship Id="rId1" Type="http://schemas.openxmlformats.org/officeDocument/2006/relationships/theme" Target="../theme/theme59.xml"/><Relationship Id="rId2" Type="http://schemas.openxmlformats.org/officeDocument/2006/relationships/slideLayout" Target="../slideLayouts/slideLayout62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60.xml.rels><?xml version="1.0" encoding="UTF-8"?>
<Relationships xmlns="http://schemas.openxmlformats.org/package/2006/relationships"><Relationship Id="rId1" Type="http://schemas.openxmlformats.org/officeDocument/2006/relationships/theme" Target="../theme/theme60.xml"/><Relationship Id="rId2" Type="http://schemas.openxmlformats.org/officeDocument/2006/relationships/slideLayout" Target="../slideLayouts/slideLayout63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1.xml"/><Relationship Id="rId2" Type="http://schemas.openxmlformats.org/officeDocument/2006/relationships/slideLayout" Target="../slideLayouts/slideLayout64.xml"/>
</Relationships>
</file>

<file path=ppt/slideMasters/_rels/slideMaster62.xml.rels><?xml version="1.0" encoding="UTF-8"?>
<Relationships xmlns="http://schemas.openxmlformats.org/package/2006/relationships"><Relationship Id="rId1" Type="http://schemas.openxmlformats.org/officeDocument/2006/relationships/theme" Target="../theme/theme62.xml"/><Relationship Id="rId2" Type="http://schemas.openxmlformats.org/officeDocument/2006/relationships/slideLayout" Target="../slideLayouts/slideLayout65.xml"/>
</Relationships>
</file>

<file path=ppt/slideMasters/_rels/slideMaster63.xml.rels><?xml version="1.0" encoding="UTF-8"?>
<Relationships xmlns="http://schemas.openxmlformats.org/package/2006/relationships"><Relationship Id="rId1" Type="http://schemas.openxmlformats.org/officeDocument/2006/relationships/theme" Target="../theme/theme63.xml"/><Relationship Id="rId2" Type="http://schemas.openxmlformats.org/officeDocument/2006/relationships/slideLayout" Target="../slideLayouts/slideLayout66.xml"/>
</Relationships>
</file>

<file path=ppt/slideMasters/_rels/slideMaster64.xml.rels><?xml version="1.0" encoding="UTF-8"?>
<Relationships xmlns="http://schemas.openxmlformats.org/package/2006/relationships"><Relationship Id="rId1" Type="http://schemas.openxmlformats.org/officeDocument/2006/relationships/theme" Target="../theme/theme64.xml"/><Relationship Id="rId2" Type="http://schemas.openxmlformats.org/officeDocument/2006/relationships/slideLayout" Target="../slideLayouts/slideLayout67.xml"/>
</Relationships>
</file>

<file path=ppt/slideMasters/_rels/slideMaster65.xml.rels><?xml version="1.0" encoding="UTF-8"?>
<Relationships xmlns="http://schemas.openxmlformats.org/package/2006/relationships"><Relationship Id="rId1" Type="http://schemas.openxmlformats.org/officeDocument/2006/relationships/theme" Target="../theme/theme65.xml"/><Relationship Id="rId2" Type="http://schemas.openxmlformats.org/officeDocument/2006/relationships/slideLayout" Target="../slideLayouts/slideLayout68.xml"/>
</Relationships>
</file>

<file path=ppt/slideMasters/_rels/slideMaster66.xml.rels><?xml version="1.0" encoding="UTF-8"?>
<Relationships xmlns="http://schemas.openxmlformats.org/package/2006/relationships"><Relationship Id="rId1" Type="http://schemas.openxmlformats.org/officeDocument/2006/relationships/theme" Target="../theme/theme66.xml"/><Relationship Id="rId2" Type="http://schemas.openxmlformats.org/officeDocument/2006/relationships/slideLayout" Target="../slideLayouts/slideLayout69.xml"/>
</Relationships>
</file>

<file path=ppt/slideMasters/_rels/slideMaster67.xml.rels><?xml version="1.0" encoding="UTF-8"?>
<Relationships xmlns="http://schemas.openxmlformats.org/package/2006/relationships"><Relationship Id="rId1" Type="http://schemas.openxmlformats.org/officeDocument/2006/relationships/theme" Target="../theme/theme67.xml"/><Relationship Id="rId2" Type="http://schemas.openxmlformats.org/officeDocument/2006/relationships/slideLayout" Target="../slideLayouts/slideLayout70.xml"/>
</Relationships>
</file>

<file path=ppt/slideMasters/_rels/slideMaster68.xml.rels><?xml version="1.0" encoding="UTF-8"?>
<Relationships xmlns="http://schemas.openxmlformats.org/package/2006/relationships"><Relationship Id="rId1" Type="http://schemas.openxmlformats.org/officeDocument/2006/relationships/theme" Target="../theme/theme68.xml"/><Relationship Id="rId2" Type="http://schemas.openxmlformats.org/officeDocument/2006/relationships/slideLayout" Target="../slideLayouts/slideLayout71.xml"/>
</Relationships>
</file>

<file path=ppt/slideMasters/_rels/slideMaster69.xml.rels><?xml version="1.0" encoding="UTF-8"?>
<Relationships xmlns="http://schemas.openxmlformats.org/package/2006/relationships"><Relationship Id="rId1" Type="http://schemas.openxmlformats.org/officeDocument/2006/relationships/theme" Target="../theme/theme69.xml"/><Relationship Id="rId2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70.xml.rels><?xml version="1.0" encoding="UTF-8"?>
<Relationships xmlns="http://schemas.openxmlformats.org/package/2006/relationships"><Relationship Id="rId1" Type="http://schemas.openxmlformats.org/officeDocument/2006/relationships/theme" Target="../theme/theme70.xml"/><Relationship Id="rId2" Type="http://schemas.openxmlformats.org/officeDocument/2006/relationships/slideLayout" Target="../slideLayouts/slideLayout73.xml"/>
</Relationships>
</file>

<file path=ppt/slideMasters/_rels/slideMaster71.xml.rels><?xml version="1.0" encoding="UTF-8"?>
<Relationships xmlns="http://schemas.openxmlformats.org/package/2006/relationships"><Relationship Id="rId1" Type="http://schemas.openxmlformats.org/officeDocument/2006/relationships/theme" Target="../theme/theme71.xml"/><Relationship Id="rId2" Type="http://schemas.openxmlformats.org/officeDocument/2006/relationships/slideLayout" Target="../slideLayouts/slideLayout74.xml"/>
</Relationships>
</file>

<file path=ppt/slideMasters/_rels/slideMaster72.xml.rels><?xml version="1.0" encoding="UTF-8"?>
<Relationships xmlns="http://schemas.openxmlformats.org/package/2006/relationships"><Relationship Id="rId1" Type="http://schemas.openxmlformats.org/officeDocument/2006/relationships/theme" Target="../theme/theme72.xml"/><Relationship Id="rId2" Type="http://schemas.openxmlformats.org/officeDocument/2006/relationships/slideLayout" Target="../slideLayouts/slideLayout75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3.xml"/>
</Relationships>
</file>

<file path=ppt/slideMasters/_rels/slideMaster74.xml.rels><?xml version="1.0" encoding="UTF-8"?>
<Relationships xmlns="http://schemas.openxmlformats.org/package/2006/relationships"><Relationship Id="rId1" Type="http://schemas.openxmlformats.org/officeDocument/2006/relationships/theme" Target="../theme/theme74.xml"/>
</Relationships>
</file>

<file path=ppt/slideMasters/_rels/slideMaster75.xml.rels><?xml version="1.0" encoding="UTF-8"?>
<Relationships xmlns="http://schemas.openxmlformats.org/package/2006/relationships"><Relationship Id="rId1" Type="http://schemas.openxmlformats.org/officeDocument/2006/relationships/theme" Target="../theme/theme75.xml"/>
</Relationships>
</file>

<file path=ppt/slideMasters/_rels/slideMaster76.xml.rels><?xml version="1.0" encoding="UTF-8"?>
<Relationships xmlns="http://schemas.openxmlformats.org/package/2006/relationships"><Relationship Id="rId1" Type="http://schemas.openxmlformats.org/officeDocument/2006/relationships/theme" Target="../theme/theme76.xml"/>
</Relationships>
</file>

<file path=ppt/slideMasters/_rels/slideMaster77.xml.rels><?xml version="1.0" encoding="UTF-8"?>
<Relationships xmlns="http://schemas.openxmlformats.org/package/2006/relationships"><Relationship Id="rId1" Type="http://schemas.openxmlformats.org/officeDocument/2006/relationships/theme" Target="../theme/theme77.xml"/>
</Relationships>
</file>

<file path=ppt/slideMasters/_rels/slideMaster78.xml.rels><?xml version="1.0" encoding="UTF-8"?>
<Relationships xmlns="http://schemas.openxmlformats.org/package/2006/relationships"><Relationship Id="rId1" Type="http://schemas.openxmlformats.org/officeDocument/2006/relationships/theme" Target="../theme/theme78.xml"/>
</Relationships>
</file>

<file path=ppt/slideMasters/_rels/slideMaster79.xml.rels><?xml version="1.0" encoding="UTF-8"?>
<Relationships xmlns="http://schemas.openxmlformats.org/package/2006/relationships"><Relationship Id="rId1" Type="http://schemas.openxmlformats.org/officeDocument/2006/relationships/theme" Target="../theme/theme79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80.xml.rels><?xml version="1.0" encoding="UTF-8"?>
<Relationships xmlns="http://schemas.openxmlformats.org/package/2006/relationships"><Relationship Id="rId1" Type="http://schemas.openxmlformats.org/officeDocument/2006/relationships/theme" Target="../theme/theme80.xml"/>
</Relationships>
</file>

<file path=ppt/slideMasters/_rels/slideMaster81.xml.rels><?xml version="1.0" encoding="UTF-8"?>
<Relationships xmlns="http://schemas.openxmlformats.org/package/2006/relationships"><Relationship Id="rId1" Type="http://schemas.openxmlformats.org/officeDocument/2006/relationships/theme" Target="../theme/theme81.xml"/>
</Relationships>
</file>

<file path=ppt/slideMasters/_rels/slideMaster82.xml.rels><?xml version="1.0" encoding="UTF-8"?>
<Relationships xmlns="http://schemas.openxmlformats.org/package/2006/relationships"><Relationship Id="rId1" Type="http://schemas.openxmlformats.org/officeDocument/2006/relationships/theme" Target="../theme/theme82.xml"/>
</Relationships>
</file>

<file path=ppt/slideMasters/_rels/slideMaster83.xml.rels><?xml version="1.0" encoding="UTF-8"?>
<Relationships xmlns="http://schemas.openxmlformats.org/package/2006/relationships"><Relationship Id="rId1" Type="http://schemas.openxmlformats.org/officeDocument/2006/relationships/theme" Target="../theme/theme83.xml"/>
</Relationships>
</file>

<file path=ppt/slideMasters/_rels/slideMaster84.xml.rels><?xml version="1.0" encoding="UTF-8"?>
<Relationships xmlns="http://schemas.openxmlformats.org/package/2006/relationships"><Relationship Id="rId1" Type="http://schemas.openxmlformats.org/officeDocument/2006/relationships/theme" Target="../theme/theme84.xml"/>
</Relationships>
</file>

<file path=ppt/slideMasters/_rels/slideMaster85.xml.rels><?xml version="1.0" encoding="UTF-8"?>
<Relationships xmlns="http://schemas.openxmlformats.org/package/2006/relationships"><Relationship Id="rId1" Type="http://schemas.openxmlformats.org/officeDocument/2006/relationships/theme" Target="../theme/theme85.xml"/>
</Relationships>
</file>

<file path=ppt/slideMasters/_rels/slideMaster86.xml.rels><?xml version="1.0" encoding="UTF-8"?>
<Relationships xmlns="http://schemas.openxmlformats.org/package/2006/relationships"><Relationship Id="rId1" Type="http://schemas.openxmlformats.org/officeDocument/2006/relationships/theme" Target="../theme/theme86.xml"/>
</Relationships>
</file>

<file path=ppt/slideMasters/_rels/slideMaster87.xml.rels><?xml version="1.0" encoding="UTF-8"?>
<Relationships xmlns="http://schemas.openxmlformats.org/package/2006/relationships"><Relationship Id="rId1" Type="http://schemas.openxmlformats.org/officeDocument/2006/relationships/theme" Target="../theme/theme87.xml"/>
</Relationships>
</file>

<file path=ppt/slideMasters/_rels/slideMaster88.xml.rels><?xml version="1.0" encoding="UTF-8"?>
<Relationships xmlns="http://schemas.openxmlformats.org/package/2006/relationships"><Relationship Id="rId1" Type="http://schemas.openxmlformats.org/officeDocument/2006/relationships/theme" Target="../theme/theme88.xml"/>
</Relationships>
</file>

<file path=ppt/slideMasters/_rels/slideMaster89.xml.rels><?xml version="1.0" encoding="UTF-8"?>
<Relationships xmlns="http://schemas.openxmlformats.org/package/2006/relationships"><Relationship Id="rId1" Type="http://schemas.openxmlformats.org/officeDocument/2006/relationships/theme" Target="../theme/theme89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_rels/slideMaster90.xml.rels><?xml version="1.0" encoding="UTF-8"?>
<Relationships xmlns="http://schemas.openxmlformats.org/package/2006/relationships"><Relationship Id="rId1" Type="http://schemas.openxmlformats.org/officeDocument/2006/relationships/theme" Target="../theme/theme90.xml"/>
</Relationships>
</file>

<file path=ppt/slideMasters/_rels/slideMaster91.xml.rels><?xml version="1.0" encoding="UTF-8"?>
<Relationships xmlns="http://schemas.openxmlformats.org/package/2006/relationships"><Relationship Id="rId1" Type="http://schemas.openxmlformats.org/officeDocument/2006/relationships/theme" Target="../theme/theme91.xml"/>
</Relationships>
</file>

<file path=ppt/slideMasters/_rels/slideMaster92.xml.rels><?xml version="1.0" encoding="UTF-8"?>
<Relationships xmlns="http://schemas.openxmlformats.org/package/2006/relationships"><Relationship Id="rId1" Type="http://schemas.openxmlformats.org/officeDocument/2006/relationships/theme" Target="../theme/theme92.xml"/>
</Relationships>
</file>

<file path=ppt/slideMasters/_rels/slideMaster93.xml.rels><?xml version="1.0" encoding="UTF-8"?>
<Relationships xmlns="http://schemas.openxmlformats.org/package/2006/relationships"><Relationship Id="rId1" Type="http://schemas.openxmlformats.org/officeDocument/2006/relationships/theme" Target="../theme/theme93.xml"/>
</Relationships>
</file>

<file path=ppt/slideMasters/_rels/slideMaster94.xml.rels><?xml version="1.0" encoding="UTF-8"?>
<Relationships xmlns="http://schemas.openxmlformats.org/package/2006/relationships"><Relationship Id="rId1" Type="http://schemas.openxmlformats.org/officeDocument/2006/relationships/theme" Target="../theme/theme94.xml"/>
</Relationships>
</file>

<file path=ppt/slideMasters/_rels/slideMaster95.xml.rels><?xml version="1.0" encoding="UTF-8"?>
<Relationships xmlns="http://schemas.openxmlformats.org/package/2006/relationships"><Relationship Id="rId1" Type="http://schemas.openxmlformats.org/officeDocument/2006/relationships/theme" Target="../theme/theme95.xml"/>
</Relationships>
</file>

<file path=ppt/slideMasters/_rels/slideMaster96.xml.rels><?xml version="1.0" encoding="UTF-8"?>
<Relationships xmlns="http://schemas.openxmlformats.org/package/2006/relationships"><Relationship Id="rId1" Type="http://schemas.openxmlformats.org/officeDocument/2006/relationships/theme" Target="../theme/theme96.xml"/>
</Relationships>
</file>

<file path=ppt/slideMasters/_rels/slideMaster97.xml.rels><?xml version="1.0" encoding="UTF-8"?>
<Relationships xmlns="http://schemas.openxmlformats.org/package/2006/relationships"><Relationship Id="rId1" Type="http://schemas.openxmlformats.org/officeDocument/2006/relationships/theme" Target="../theme/theme97.xml"/>
</Relationships>
</file>

<file path=ppt/slideMasters/_rels/slideMaster98.xml.rels><?xml version="1.0" encoding="UTF-8"?>
<Relationships xmlns="http://schemas.openxmlformats.org/package/2006/relationships"><Relationship Id="rId1" Type="http://schemas.openxmlformats.org/officeDocument/2006/relationships/theme" Target="../theme/theme98.xml"/>
</Relationships>
</file>

<file path=ppt/slideMasters/_rels/slideMaster99.xml.rels><?xml version="1.0" encoding="UTF-8"?>
<Relationships xmlns="http://schemas.openxmlformats.org/package/2006/relationships"><Relationship Id="rId1" Type="http://schemas.openxmlformats.org/officeDocument/2006/relationships/theme" Target="../theme/theme9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ftr" idx="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sldNum" idx="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F240CC6-4749-426A-A74A-F7D5577AF3E5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6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1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2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FA442F3-2877-4917-AB72-AF4904381F35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0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92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7" name="PlaceHolder 5"/>
          <p:cNvSpPr>
            <a:spLocks noGrp="1"/>
          </p:cNvSpPr>
          <p:nvPr>
            <p:ph type="ftr" idx="17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8" name="PlaceHolder 6"/>
          <p:cNvSpPr>
            <a:spLocks noGrp="1"/>
          </p:cNvSpPr>
          <p:nvPr>
            <p:ph type="sldNum" idx="17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96A9051-7625-4352-B964-90AF40DA1AA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0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00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5" name="PlaceHolder 5"/>
          <p:cNvSpPr>
            <a:spLocks noGrp="1"/>
          </p:cNvSpPr>
          <p:nvPr>
            <p:ph type="ftr" idx="17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6" name="PlaceHolder 6"/>
          <p:cNvSpPr>
            <a:spLocks noGrp="1"/>
          </p:cNvSpPr>
          <p:nvPr>
            <p:ph type="sldNum" idx="17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5CB4009-7F67-44BB-BDAB-AEB3C172EE13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0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08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2" name="PlaceHolder 4"/>
          <p:cNvSpPr>
            <a:spLocks noGrp="1"/>
          </p:cNvSpPr>
          <p:nvPr>
            <p:ph type="ftr" idx="17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3" name="PlaceHolder 5"/>
          <p:cNvSpPr>
            <a:spLocks noGrp="1"/>
          </p:cNvSpPr>
          <p:nvPr>
            <p:ph type="sldNum" idx="18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3C032B7-4576-49D1-8163-674587C056F9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0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15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1" name="PlaceHolder 6"/>
          <p:cNvSpPr>
            <a:spLocks noGrp="1"/>
          </p:cNvSpPr>
          <p:nvPr>
            <p:ph type="ftr" idx="18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2" name="PlaceHolder 7"/>
          <p:cNvSpPr>
            <a:spLocks noGrp="1"/>
          </p:cNvSpPr>
          <p:nvPr>
            <p:ph type="sldNum" idx="18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4E11C01-1DB7-4487-AC8C-02FF654F5B3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0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24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2" name="PlaceHolder 8"/>
          <p:cNvSpPr>
            <a:spLocks noGrp="1"/>
          </p:cNvSpPr>
          <p:nvPr>
            <p:ph type="ftr" idx="18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3" name="PlaceHolder 9"/>
          <p:cNvSpPr>
            <a:spLocks noGrp="1"/>
          </p:cNvSpPr>
          <p:nvPr>
            <p:ph type="sldNum" idx="18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440864B-9E17-4E1E-A9AB-54B15AD0B1D2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0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35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36" name="PlaceHolder 1"/>
          <p:cNvSpPr>
            <a:spLocks noGrp="1"/>
          </p:cNvSpPr>
          <p:nvPr>
            <p:ph type="ftr" idx="18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37" name="PlaceHolder 2"/>
          <p:cNvSpPr>
            <a:spLocks noGrp="1"/>
          </p:cNvSpPr>
          <p:nvPr>
            <p:ph type="sldNum" idx="18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92AFF69-AA4D-4C47-937E-4BBE5CEF84B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0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39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1" name="PlaceHolder 2"/>
          <p:cNvSpPr>
            <a:spLocks noGrp="1"/>
          </p:cNvSpPr>
          <p:nvPr>
            <p:ph type="ftr" idx="18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2" name="PlaceHolder 3"/>
          <p:cNvSpPr>
            <a:spLocks noGrp="1"/>
          </p:cNvSpPr>
          <p:nvPr>
            <p:ph type="sldNum" idx="18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7100280-00CC-4913-B522-C6D4043FF5F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0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44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7" name="PlaceHolder 3"/>
          <p:cNvSpPr>
            <a:spLocks noGrp="1"/>
          </p:cNvSpPr>
          <p:nvPr>
            <p:ph type="ftr" idx="18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48" name="PlaceHolder 4"/>
          <p:cNvSpPr>
            <a:spLocks noGrp="1"/>
          </p:cNvSpPr>
          <p:nvPr>
            <p:ph type="sldNum" idx="19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E394CEB-FE96-4083-9F81-4BAA7A44E101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0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50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4" name="PlaceHolder 4"/>
          <p:cNvSpPr>
            <a:spLocks noGrp="1"/>
          </p:cNvSpPr>
          <p:nvPr>
            <p:ph type="ftr" idx="19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55" name="PlaceHolder 5"/>
          <p:cNvSpPr>
            <a:spLocks noGrp="1"/>
          </p:cNvSpPr>
          <p:nvPr>
            <p:ph type="sldNum" idx="19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F09F510-93BE-49E0-9B07-083651F6600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0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57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9" name="PlaceHolder 2"/>
          <p:cNvSpPr>
            <a:spLocks noGrp="1"/>
          </p:cNvSpPr>
          <p:nvPr>
            <p:ph type="ftr" idx="19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0" name="PlaceHolder 3"/>
          <p:cNvSpPr>
            <a:spLocks noGrp="1"/>
          </p:cNvSpPr>
          <p:nvPr>
            <p:ph type="sldNum" idx="19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5B8E857-F406-4AB0-9B96-1CC6B50C1EB6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4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ftr" idx="2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sldNum" idx="2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002BFF3-DC8A-4E79-BAE2-729B422DF759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62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63" name="PlaceHolder 1"/>
          <p:cNvSpPr>
            <a:spLocks noGrp="1"/>
          </p:cNvSpPr>
          <p:nvPr>
            <p:ph type="ftr" idx="19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64" name="PlaceHolder 2"/>
          <p:cNvSpPr>
            <a:spLocks noGrp="1"/>
          </p:cNvSpPr>
          <p:nvPr>
            <p:ph type="sldNum" idx="19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9F9338C-76CE-4BFB-805A-74CC2B1E1E70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66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1" name="PlaceHolder 5"/>
          <p:cNvSpPr>
            <a:spLocks noGrp="1"/>
          </p:cNvSpPr>
          <p:nvPr>
            <p:ph type="ftr" idx="19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72" name="PlaceHolder 6"/>
          <p:cNvSpPr>
            <a:spLocks noGrp="1"/>
          </p:cNvSpPr>
          <p:nvPr>
            <p:ph type="sldNum" idx="19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C5FD798-63D7-466C-9B0B-4718F0B198E5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74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9" name="PlaceHolder 5"/>
          <p:cNvSpPr>
            <a:spLocks noGrp="1"/>
          </p:cNvSpPr>
          <p:nvPr>
            <p:ph type="ftr" idx="19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0" name="PlaceHolder 6"/>
          <p:cNvSpPr>
            <a:spLocks noGrp="1"/>
          </p:cNvSpPr>
          <p:nvPr>
            <p:ph type="sldNum" idx="20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310AF66-3250-40C6-816F-C8AE4ACDC3C6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82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7" name="PlaceHolder 5"/>
          <p:cNvSpPr>
            <a:spLocks noGrp="1"/>
          </p:cNvSpPr>
          <p:nvPr>
            <p:ph type="ftr" idx="20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88" name="PlaceHolder 6"/>
          <p:cNvSpPr>
            <a:spLocks noGrp="1"/>
          </p:cNvSpPr>
          <p:nvPr>
            <p:ph type="sldNum" idx="20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70A7412-9F39-4C4C-9451-85416AA3D3A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90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4" name="PlaceHolder 4"/>
          <p:cNvSpPr>
            <a:spLocks noGrp="1"/>
          </p:cNvSpPr>
          <p:nvPr>
            <p:ph type="ftr" idx="20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95" name="PlaceHolder 5"/>
          <p:cNvSpPr>
            <a:spLocks noGrp="1"/>
          </p:cNvSpPr>
          <p:nvPr>
            <p:ph type="sldNum" idx="20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AFBA6A6-522C-4088-AC5F-3B6F8F6680E0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97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9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3" name="PlaceHolder 6"/>
          <p:cNvSpPr>
            <a:spLocks noGrp="1"/>
          </p:cNvSpPr>
          <p:nvPr>
            <p:ph type="ftr" idx="20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4" name="PlaceHolder 7"/>
          <p:cNvSpPr>
            <a:spLocks noGrp="1"/>
          </p:cNvSpPr>
          <p:nvPr>
            <p:ph type="sldNum" idx="20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AF1D108-9BB2-4DCB-A2E3-B86E94330DA9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06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4" name="PlaceHolder 8"/>
          <p:cNvSpPr>
            <a:spLocks noGrp="1"/>
          </p:cNvSpPr>
          <p:nvPr>
            <p:ph type="ftr" idx="20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5" name="PlaceHolder 9"/>
          <p:cNvSpPr>
            <a:spLocks noGrp="1"/>
          </p:cNvSpPr>
          <p:nvPr>
            <p:ph type="sldNum" idx="20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97D6B72-843D-4D6B-BD95-7BF7EC0B168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17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18" name="PlaceHolder 1"/>
          <p:cNvSpPr>
            <a:spLocks noGrp="1"/>
          </p:cNvSpPr>
          <p:nvPr>
            <p:ph type="ftr" idx="20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9" name="PlaceHolder 2"/>
          <p:cNvSpPr>
            <a:spLocks noGrp="1"/>
          </p:cNvSpPr>
          <p:nvPr>
            <p:ph type="sldNum" idx="21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B748BF8-FA38-4DBD-86B8-E3FB00342B2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0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1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0" r:id="rId2"/>
  </p:sldLayoutIdLst>
</p:sldMaster>
</file>

<file path=ppt/slideMasters/slideMaster1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23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5" name="PlaceHolder 2"/>
          <p:cNvSpPr>
            <a:spLocks noGrp="1"/>
          </p:cNvSpPr>
          <p:nvPr>
            <p:ph type="ftr" idx="21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26" name="PlaceHolder 3"/>
          <p:cNvSpPr>
            <a:spLocks noGrp="1"/>
          </p:cNvSpPr>
          <p:nvPr>
            <p:ph type="sldNum" idx="21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836DCE9-1610-43C2-85BA-31BE27B33B26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28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1" name="PlaceHolder 3"/>
          <p:cNvSpPr>
            <a:spLocks noGrp="1"/>
          </p:cNvSpPr>
          <p:nvPr>
            <p:ph type="ftr" idx="21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2" name="PlaceHolder 4"/>
          <p:cNvSpPr>
            <a:spLocks noGrp="1"/>
          </p:cNvSpPr>
          <p:nvPr>
            <p:ph type="sldNum" idx="21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DE9B439-7017-418F-8D0C-BE37E188CFCF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3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ftr" idx="2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sldNum" idx="2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5B1F060-572E-4849-88F4-92F9DDB9C870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34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8" name="PlaceHolder 4"/>
          <p:cNvSpPr>
            <a:spLocks noGrp="1"/>
          </p:cNvSpPr>
          <p:nvPr>
            <p:ph type="ftr" idx="21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39" name="PlaceHolder 5"/>
          <p:cNvSpPr>
            <a:spLocks noGrp="1"/>
          </p:cNvSpPr>
          <p:nvPr>
            <p:ph type="sldNum" idx="21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ECE8B6B-AA33-49EB-860A-4135CBC61C23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41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3" name="PlaceHolder 2"/>
          <p:cNvSpPr>
            <a:spLocks noGrp="1"/>
          </p:cNvSpPr>
          <p:nvPr>
            <p:ph type="ftr" idx="21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4" name="PlaceHolder 3"/>
          <p:cNvSpPr>
            <a:spLocks noGrp="1"/>
          </p:cNvSpPr>
          <p:nvPr>
            <p:ph type="sldNum" idx="21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EF59DEB-6964-4A45-8D54-7D35395CC481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46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47" name="PlaceHolder 1"/>
          <p:cNvSpPr>
            <a:spLocks noGrp="1"/>
          </p:cNvSpPr>
          <p:nvPr>
            <p:ph type="ftr" idx="21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8" name="PlaceHolder 2"/>
          <p:cNvSpPr>
            <a:spLocks noGrp="1"/>
          </p:cNvSpPr>
          <p:nvPr>
            <p:ph type="sldNum" idx="22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5ADF563-D7AC-401D-A3D7-E380188614B3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50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5" name="PlaceHolder 5"/>
          <p:cNvSpPr>
            <a:spLocks noGrp="1"/>
          </p:cNvSpPr>
          <p:nvPr>
            <p:ph type="ftr" idx="22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56" name="PlaceHolder 6"/>
          <p:cNvSpPr>
            <a:spLocks noGrp="1"/>
          </p:cNvSpPr>
          <p:nvPr>
            <p:ph type="sldNum" idx="22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095C4D7-1FF6-4500-A3B9-5EDC2F56ED54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58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3" name="PlaceHolder 5"/>
          <p:cNvSpPr>
            <a:spLocks noGrp="1"/>
          </p:cNvSpPr>
          <p:nvPr>
            <p:ph type="ftr" idx="22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64" name="PlaceHolder 6"/>
          <p:cNvSpPr>
            <a:spLocks noGrp="1"/>
          </p:cNvSpPr>
          <p:nvPr>
            <p:ph type="sldNum" idx="22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0C10BEF-497C-464B-9E32-5B3B978E030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66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1" name="PlaceHolder 5"/>
          <p:cNvSpPr>
            <a:spLocks noGrp="1"/>
          </p:cNvSpPr>
          <p:nvPr>
            <p:ph type="ftr" idx="22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2" name="PlaceHolder 6"/>
          <p:cNvSpPr>
            <a:spLocks noGrp="1"/>
          </p:cNvSpPr>
          <p:nvPr>
            <p:ph type="sldNum" idx="22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083B1B9-3B16-424F-8B41-FC222EC8F323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74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7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8" name="PlaceHolder 4"/>
          <p:cNvSpPr>
            <a:spLocks noGrp="1"/>
          </p:cNvSpPr>
          <p:nvPr>
            <p:ph type="ftr" idx="22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79" name="PlaceHolder 5"/>
          <p:cNvSpPr>
            <a:spLocks noGrp="1"/>
          </p:cNvSpPr>
          <p:nvPr>
            <p:ph type="sldNum" idx="22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0B431F9-2B26-4C34-A614-943760EBF79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81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7" name="PlaceHolder 6"/>
          <p:cNvSpPr>
            <a:spLocks noGrp="1"/>
          </p:cNvSpPr>
          <p:nvPr>
            <p:ph type="ftr" idx="22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8" name="PlaceHolder 7"/>
          <p:cNvSpPr>
            <a:spLocks noGrp="1"/>
          </p:cNvSpPr>
          <p:nvPr>
            <p:ph type="sldNum" idx="23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8F076A9-1F2F-4057-BEF8-451A0CBF5F02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90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0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8" name="PlaceHolder 8"/>
          <p:cNvSpPr>
            <a:spLocks noGrp="1"/>
          </p:cNvSpPr>
          <p:nvPr>
            <p:ph type="ftr" idx="23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9" name="PlaceHolder 9"/>
          <p:cNvSpPr>
            <a:spLocks noGrp="1"/>
          </p:cNvSpPr>
          <p:nvPr>
            <p:ph type="sldNum" idx="23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7C91920-3EDF-4490-B109-E060CB21C2D1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01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02" name="PlaceHolder 1"/>
          <p:cNvSpPr>
            <a:spLocks noGrp="1"/>
          </p:cNvSpPr>
          <p:nvPr>
            <p:ph type="ftr" idx="23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3" name="PlaceHolder 2"/>
          <p:cNvSpPr>
            <a:spLocks noGrp="1"/>
          </p:cNvSpPr>
          <p:nvPr>
            <p:ph type="sldNum" idx="23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E83E4AD-FACF-4B2B-AEA7-6E0700AF187B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04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5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"/>
          <p:cNvSpPr/>
          <p:nvPr/>
        </p:nvSpPr>
        <p:spPr>
          <a:xfrm flipH="1" flipV="1">
            <a:off x="-10800" y="4489200"/>
            <a:ext cx="10074240" cy="116424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3" name=""/>
          <p:cNvSpPr/>
          <p:nvPr/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7836AD28-46C9-4FCE-BAD3-238134A160D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  <p:sldLayoutId id="2147483674" r:id="rId3"/>
  </p:sldLayoutIdLst>
</p:sldMaster>
</file>

<file path=ppt/slideMasters/slideMaster1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07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9" name="PlaceHolder 2"/>
          <p:cNvSpPr>
            <a:spLocks noGrp="1"/>
          </p:cNvSpPr>
          <p:nvPr>
            <p:ph type="ftr" idx="23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0" name="PlaceHolder 3"/>
          <p:cNvSpPr>
            <a:spLocks noGrp="1"/>
          </p:cNvSpPr>
          <p:nvPr>
            <p:ph type="sldNum" idx="23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BC21CDE-819F-4C60-B3A8-8D17067886B8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12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5" name="PlaceHolder 3"/>
          <p:cNvSpPr>
            <a:spLocks noGrp="1"/>
          </p:cNvSpPr>
          <p:nvPr>
            <p:ph type="ftr" idx="23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16" name="PlaceHolder 4"/>
          <p:cNvSpPr>
            <a:spLocks noGrp="1"/>
          </p:cNvSpPr>
          <p:nvPr>
            <p:ph type="sldNum" idx="23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BF3D242-E793-48C5-B2AC-84485054B2DC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18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2" name="PlaceHolder 4"/>
          <p:cNvSpPr>
            <a:spLocks noGrp="1"/>
          </p:cNvSpPr>
          <p:nvPr>
            <p:ph type="ftr" idx="23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3" name="PlaceHolder 5"/>
          <p:cNvSpPr>
            <a:spLocks noGrp="1"/>
          </p:cNvSpPr>
          <p:nvPr>
            <p:ph type="sldNum" idx="24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84FBB9C-8E8D-41C2-8784-293299D57415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25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26" name="PlaceHolder 1"/>
          <p:cNvSpPr>
            <a:spLocks noGrp="1"/>
          </p:cNvSpPr>
          <p:nvPr>
            <p:ph type="ftr" idx="24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7" name="PlaceHolder 2"/>
          <p:cNvSpPr>
            <a:spLocks noGrp="1"/>
          </p:cNvSpPr>
          <p:nvPr>
            <p:ph type="sldNum" idx="24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DACEDEE-050E-4E0B-924A-3E6DAEE3106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28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9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8" r:id="rId2"/>
  </p:sldLayoutIdLst>
</p:sldMaster>
</file>

<file path=ppt/slideMasters/slideMaster1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31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32" name="PlaceHolder 1"/>
          <p:cNvSpPr>
            <a:spLocks noGrp="1"/>
          </p:cNvSpPr>
          <p:nvPr>
            <p:ph type="ftr" idx="24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3" name="PlaceHolder 2"/>
          <p:cNvSpPr>
            <a:spLocks noGrp="1"/>
          </p:cNvSpPr>
          <p:nvPr>
            <p:ph type="sldNum" idx="24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DBA0056-6635-44C6-B69D-B0C220634C27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4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5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0" r:id="rId2"/>
  </p:sldLayoutIdLst>
</p:sldMaster>
</file>

<file path=ppt/slideMasters/slideMaster1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37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38" name="PlaceHolder 1"/>
          <p:cNvSpPr>
            <a:spLocks noGrp="1"/>
          </p:cNvSpPr>
          <p:nvPr>
            <p:ph type="ftr" idx="24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39" name="PlaceHolder 2"/>
          <p:cNvSpPr>
            <a:spLocks noGrp="1"/>
          </p:cNvSpPr>
          <p:nvPr>
            <p:ph type="sldNum" idx="24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D421212-C849-42B7-AFFA-476B20B4AE68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40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1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2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"/>
          <p:cNvSpPr/>
          <p:nvPr/>
        </p:nvSpPr>
        <p:spPr>
          <a:xfrm flipH="1" flipV="1">
            <a:off x="-10800" y="4489200"/>
            <a:ext cx="10074240" cy="116424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2" name=""/>
          <p:cNvSpPr/>
          <p:nvPr/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"/>
          <p:cNvSpPr/>
          <p:nvPr/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9F17D462-C918-4ECD-A704-B8FA41F31832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"/>
          <p:cNvSpPr/>
          <p:nvPr/>
        </p:nvSpPr>
        <p:spPr>
          <a:xfrm flipH="1" flipV="1">
            <a:off x="-10800" y="4489200"/>
            <a:ext cx="10074240" cy="116424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8" name=""/>
          <p:cNvSpPr/>
          <p:nvPr/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"/>
          <p:cNvSpPr/>
          <p:nvPr/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5B2B6ED1-E28A-4587-A9B7-AC33BA347CEC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"/>
          <p:cNvSpPr/>
          <p:nvPr/>
        </p:nvSpPr>
        <p:spPr>
          <a:xfrm flipH="1" flipV="1">
            <a:off x="-10800" y="4489200"/>
            <a:ext cx="10074240" cy="116424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8" name=""/>
          <p:cNvSpPr/>
          <p:nvPr/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"/>
          <p:cNvSpPr/>
          <p:nvPr/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FC22AAB0-0824-4D8F-9DC9-07E01F623DA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"/>
          <p:cNvSpPr/>
          <p:nvPr/>
        </p:nvSpPr>
        <p:spPr>
          <a:xfrm flipH="1" flipV="1">
            <a:off x="-10800" y="4489200"/>
            <a:ext cx="10074240" cy="116424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8" name=""/>
          <p:cNvSpPr/>
          <p:nvPr/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"/>
          <p:cNvSpPr/>
          <p:nvPr/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B73204D9-C7B6-42FA-8D19-0D98202A41E7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"/>
          <p:cNvSpPr/>
          <p:nvPr/>
        </p:nvSpPr>
        <p:spPr>
          <a:xfrm flipH="1" flipV="1">
            <a:off x="-10800" y="4489200"/>
            <a:ext cx="10074240" cy="116424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8" name=""/>
          <p:cNvSpPr/>
          <p:nvPr/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"/>
          <p:cNvSpPr/>
          <p:nvPr/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16ADD8C6-4DD8-47A0-AC15-1313CDA5315B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"/>
          <p:cNvSpPr/>
          <p:nvPr/>
        </p:nvSpPr>
        <p:spPr>
          <a:xfrm flipH="1" flipV="1">
            <a:off x="-10800" y="4489200"/>
            <a:ext cx="10074240" cy="116424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7" name=""/>
          <p:cNvSpPr/>
          <p:nvPr/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56542939-A809-42ED-B15A-B5D59DE448D3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ftr" idx="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ldNum" idx="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2B550C3-2BF1-4701-8A95-69A13BF99D0B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"/>
          <p:cNvSpPr/>
          <p:nvPr/>
        </p:nvSpPr>
        <p:spPr>
          <a:xfrm flipH="1" flipV="1">
            <a:off x="-10800" y="4489200"/>
            <a:ext cx="10074240" cy="116424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8" name=""/>
          <p:cNvSpPr/>
          <p:nvPr/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"/>
          <p:cNvSpPr/>
          <p:nvPr/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837E37EB-EB74-4982-9BEF-21C671034A46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"/>
          <p:cNvSpPr/>
          <p:nvPr/>
        </p:nvSpPr>
        <p:spPr>
          <a:xfrm flipH="1" flipV="1">
            <a:off x="-10800" y="4489200"/>
            <a:ext cx="10074240" cy="116424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1" name=""/>
          <p:cNvSpPr/>
          <p:nvPr/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"/>
          <p:cNvSpPr/>
          <p:nvPr/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07C6E3E5-C440-4397-B626-935D097BC62C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"/>
          <p:cNvSpPr/>
          <p:nvPr/>
        </p:nvSpPr>
        <p:spPr>
          <a:xfrm flipH="1" flipV="1">
            <a:off x="-10800" y="4489200"/>
            <a:ext cx="10074240" cy="116424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7" name=""/>
          <p:cNvSpPr/>
          <p:nvPr/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"/>
          <p:cNvSpPr/>
          <p:nvPr/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0E9D7ADA-98D8-42CD-A23D-D6290C889279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"/>
          <p:cNvSpPr/>
          <p:nvPr/>
        </p:nvSpPr>
        <p:spPr>
          <a:xfrm flipH="1" flipV="1">
            <a:off x="-10800" y="4489200"/>
            <a:ext cx="10074240" cy="116424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14" name=""/>
          <p:cNvSpPr/>
          <p:nvPr/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5" name=""/>
          <p:cNvSpPr/>
          <p:nvPr/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46182889-7F7A-4AA9-8EB1-F96352DE3764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"/>
          <p:cNvSpPr/>
          <p:nvPr/>
        </p:nvSpPr>
        <p:spPr>
          <a:xfrm flipH="1" flipV="1">
            <a:off x="-10800" y="4489200"/>
            <a:ext cx="10074240" cy="116424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22" name=""/>
          <p:cNvSpPr/>
          <p:nvPr/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"/>
          <p:cNvSpPr/>
          <p:nvPr/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721A7828-A5D2-4007-893B-BF5335C1716A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31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ftr" idx="2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sldNum" idx="2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BFEA982-5558-4E3E-AA8E-F8DB97EC4068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39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40" name="PlaceHolder 1"/>
          <p:cNvSpPr>
            <a:spLocks noGrp="1"/>
          </p:cNvSpPr>
          <p:nvPr>
            <p:ph type="ftr" idx="2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ldNum" idx="2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1BB21FA-0221-49D9-B322-02395ABCA1CC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46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" name="PlaceHolder 5"/>
          <p:cNvSpPr>
            <a:spLocks noGrp="1"/>
          </p:cNvSpPr>
          <p:nvPr>
            <p:ph type="ftr" idx="2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2" name="PlaceHolder 6"/>
          <p:cNvSpPr>
            <a:spLocks noGrp="1"/>
          </p:cNvSpPr>
          <p:nvPr>
            <p:ph type="sldNum" idx="3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7DEB7D2-E72A-427F-89FA-2A92E2020CBF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2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57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ftr" idx="3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 type="sldNum" idx="3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108B7F6-EB1B-4079-9BAB-303D91935FD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2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68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 type="ftr" idx="3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 type="sldNum" idx="3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70E009F-3C61-4C2A-8243-B60037495451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ftr" idx="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6"/>
          <p:cNvSpPr>
            <a:spLocks noGrp="1"/>
          </p:cNvSpPr>
          <p:nvPr>
            <p:ph type="sldNum" idx="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ED48CAE-9AE5-4E24-8109-C4B914D6059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79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ftr" idx="3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 type="sldNum" idx="3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312FA67-3B3A-4907-B0DD-EB72336BB170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2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89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" name="PlaceHolder 6"/>
          <p:cNvSpPr>
            <a:spLocks noGrp="1"/>
          </p:cNvSpPr>
          <p:nvPr>
            <p:ph type="ftr" idx="3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6" name="PlaceHolder 7"/>
          <p:cNvSpPr>
            <a:spLocks noGrp="1"/>
          </p:cNvSpPr>
          <p:nvPr>
            <p:ph type="sldNum" idx="3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70A3936-20BA-4926-A280-25949EE6C6B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2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01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" name="PlaceHolder 8"/>
          <p:cNvSpPr>
            <a:spLocks noGrp="1"/>
          </p:cNvSpPr>
          <p:nvPr>
            <p:ph type="ftr" idx="3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0" name="PlaceHolder 9"/>
          <p:cNvSpPr>
            <a:spLocks noGrp="1"/>
          </p:cNvSpPr>
          <p:nvPr>
            <p:ph type="sldNum" idx="4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769833C-BC93-4065-B0E4-3F76EDEBB864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2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15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16" name="PlaceHolder 1"/>
          <p:cNvSpPr>
            <a:spLocks noGrp="1"/>
          </p:cNvSpPr>
          <p:nvPr>
            <p:ph type="ftr" idx="4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sldNum" idx="4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6FB7E1A-57E4-465C-AA50-F29A949B4F1C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2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24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ftr" idx="4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sldNum" idx="4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48BC516-3004-4E88-BC7F-3C64BC7FF878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2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32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ftr" idx="4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sldNum" idx="4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CC03C75-DDAF-4605-9F55-4A945E8BF17C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2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41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ftr" idx="4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6" name="PlaceHolder 5"/>
          <p:cNvSpPr>
            <a:spLocks noGrp="1"/>
          </p:cNvSpPr>
          <p:nvPr>
            <p:ph type="sldNum" idx="4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A560AD9-B1BD-443A-B6F5-6FBD2C7D6075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2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51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ftr" idx="4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sldNum" idx="5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83DB5A2-E73F-482F-80EA-45BDB99942A6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2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59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60" name="PlaceHolder 1"/>
          <p:cNvSpPr>
            <a:spLocks noGrp="1"/>
          </p:cNvSpPr>
          <p:nvPr>
            <p:ph type="ftr" idx="5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sldNum" idx="5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CC674FF-C687-4EFD-9A8E-12B91C3D77B3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2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66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1" name="PlaceHolder 5"/>
          <p:cNvSpPr>
            <a:spLocks noGrp="1"/>
          </p:cNvSpPr>
          <p:nvPr>
            <p:ph type="ftr" idx="5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2" name="PlaceHolder 6"/>
          <p:cNvSpPr>
            <a:spLocks noGrp="1"/>
          </p:cNvSpPr>
          <p:nvPr>
            <p:ph type="sldNum" idx="5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0C5AEF-CBE4-4661-9F55-126B0D32E3A4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9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ftr" idx="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sldNum" idx="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B2D129-AA0B-4814-A62E-FF2DAD91E85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77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" name="PlaceHolder 5"/>
          <p:cNvSpPr>
            <a:spLocks noGrp="1"/>
          </p:cNvSpPr>
          <p:nvPr>
            <p:ph type="ftr" idx="5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3" name="PlaceHolder 6"/>
          <p:cNvSpPr>
            <a:spLocks noGrp="1"/>
          </p:cNvSpPr>
          <p:nvPr>
            <p:ph type="sldNum" idx="5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73E8967-FE5F-46C2-A96D-2034A9182544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88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" name="PlaceHolder 5"/>
          <p:cNvSpPr>
            <a:spLocks noGrp="1"/>
          </p:cNvSpPr>
          <p:nvPr>
            <p:ph type="ftr" idx="5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4" name="PlaceHolder 6"/>
          <p:cNvSpPr>
            <a:spLocks noGrp="1"/>
          </p:cNvSpPr>
          <p:nvPr>
            <p:ph type="sldNum" idx="5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5144A8A-4BAD-4B31-86E5-479052D62FEC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99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 type="ftr" idx="5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4" name="PlaceHolder 5"/>
          <p:cNvSpPr>
            <a:spLocks noGrp="1"/>
          </p:cNvSpPr>
          <p:nvPr>
            <p:ph type="sldNum" idx="6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745CA6E-4F5C-45A1-A524-A654207CF83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2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09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" name="PlaceHolder 6"/>
          <p:cNvSpPr>
            <a:spLocks noGrp="1"/>
          </p:cNvSpPr>
          <p:nvPr>
            <p:ph type="ftr" idx="6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6" name="PlaceHolder 7"/>
          <p:cNvSpPr>
            <a:spLocks noGrp="1"/>
          </p:cNvSpPr>
          <p:nvPr>
            <p:ph type="sldNum" idx="6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5CF1822-1BFA-43BE-BE49-F0FA2444CD45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21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" name="PlaceHolder 8"/>
          <p:cNvSpPr>
            <a:spLocks noGrp="1"/>
          </p:cNvSpPr>
          <p:nvPr>
            <p:ph type="ftr" idx="6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0" name="PlaceHolder 9"/>
          <p:cNvSpPr>
            <a:spLocks noGrp="1"/>
          </p:cNvSpPr>
          <p:nvPr>
            <p:ph type="sldNum" idx="6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18E243B-C451-4B99-8042-CEF0669A80B9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2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35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36" name="PlaceHolder 1"/>
          <p:cNvSpPr>
            <a:spLocks noGrp="1"/>
          </p:cNvSpPr>
          <p:nvPr>
            <p:ph type="ftr" idx="6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sldNum" idx="6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A56D6EA-8CC6-4DA3-A69D-8946B0B637D6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2"/>
    <p:sldLayoutId id="2147483739" r:id="rId3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44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ftr" idx="6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sldNum" idx="6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5D131FF-9933-43F2-B819-B3CB971A4BF6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2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52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ftr" idx="6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sldNum" idx="7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D48C1DE-F746-49E3-9F9E-4724CEA74078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2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61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5" name="PlaceHolder 4"/>
          <p:cNvSpPr>
            <a:spLocks noGrp="1"/>
          </p:cNvSpPr>
          <p:nvPr>
            <p:ph type="ftr" idx="7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6" name="PlaceHolder 5"/>
          <p:cNvSpPr>
            <a:spLocks noGrp="1"/>
          </p:cNvSpPr>
          <p:nvPr>
            <p:ph type="sldNum" idx="7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0F756F5-048E-4E58-9EB2-B9985D97C8E4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2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71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ftr" idx="7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sldNum" idx="7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760B4B7-8062-412B-B586-9C6CF37AD931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0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 idx="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 idx="1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E182AEE-D36E-4384-AE55-5EBEB04CC982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79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80" name="PlaceHolder 1"/>
          <p:cNvSpPr>
            <a:spLocks noGrp="1"/>
          </p:cNvSpPr>
          <p:nvPr>
            <p:ph type="ftr" idx="7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1" name="PlaceHolder 2"/>
          <p:cNvSpPr>
            <a:spLocks noGrp="1"/>
          </p:cNvSpPr>
          <p:nvPr>
            <p:ph type="sldNum" idx="7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85BFABB-70C4-4EC3-B5F0-F0229706BB32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2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86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1" name="PlaceHolder 5"/>
          <p:cNvSpPr>
            <a:spLocks noGrp="1"/>
          </p:cNvSpPr>
          <p:nvPr>
            <p:ph type="ftr" idx="7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2" name="PlaceHolder 6"/>
          <p:cNvSpPr>
            <a:spLocks noGrp="1"/>
          </p:cNvSpPr>
          <p:nvPr>
            <p:ph type="sldNum" idx="7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880F97D-358C-4826-9D7E-293A564C75F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2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97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2" name="PlaceHolder 5"/>
          <p:cNvSpPr>
            <a:spLocks noGrp="1"/>
          </p:cNvSpPr>
          <p:nvPr>
            <p:ph type="ftr" idx="7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3" name="PlaceHolder 6"/>
          <p:cNvSpPr>
            <a:spLocks noGrp="1"/>
          </p:cNvSpPr>
          <p:nvPr>
            <p:ph type="sldNum" idx="8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073E9C5-2267-40FB-B542-12EBA99BD69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2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08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3" name="PlaceHolder 5"/>
          <p:cNvSpPr>
            <a:spLocks noGrp="1"/>
          </p:cNvSpPr>
          <p:nvPr>
            <p:ph type="ftr" idx="8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4" name="PlaceHolder 6"/>
          <p:cNvSpPr>
            <a:spLocks noGrp="1"/>
          </p:cNvSpPr>
          <p:nvPr>
            <p:ph type="sldNum" idx="8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B32C767-B11E-4140-92EE-35BE25ECE798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2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19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3" name="PlaceHolder 4"/>
          <p:cNvSpPr>
            <a:spLocks noGrp="1"/>
          </p:cNvSpPr>
          <p:nvPr>
            <p:ph type="ftr" idx="8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4" name="PlaceHolder 5"/>
          <p:cNvSpPr>
            <a:spLocks noGrp="1"/>
          </p:cNvSpPr>
          <p:nvPr>
            <p:ph type="sldNum" idx="8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A69C5FC-7E92-4F7D-8089-11D4E5830194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2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29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5" name="PlaceHolder 6"/>
          <p:cNvSpPr>
            <a:spLocks noGrp="1"/>
          </p:cNvSpPr>
          <p:nvPr>
            <p:ph type="ftr" idx="8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6" name="PlaceHolder 7"/>
          <p:cNvSpPr>
            <a:spLocks noGrp="1"/>
          </p:cNvSpPr>
          <p:nvPr>
            <p:ph type="sldNum" idx="8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B0649A7-1ABE-42A4-BA66-106FF51547AB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2"/>
  </p:sldLayoutIdLst>
</p:sldMaster>
</file>

<file path=ppt/slideMasters/slideMaster5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41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9" name="PlaceHolder 8"/>
          <p:cNvSpPr>
            <a:spLocks noGrp="1"/>
          </p:cNvSpPr>
          <p:nvPr>
            <p:ph type="ftr" idx="8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0" name="PlaceHolder 9"/>
          <p:cNvSpPr>
            <a:spLocks noGrp="1"/>
          </p:cNvSpPr>
          <p:nvPr>
            <p:ph type="sldNum" idx="8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52E6423-88BA-4A42-9030-168A21BD0909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2"/>
  </p:sldLayoutIdLst>
</p:sldMaster>
</file>

<file path=ppt/slideMasters/slideMaster5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55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56" name="PlaceHolder 1"/>
          <p:cNvSpPr>
            <a:spLocks noGrp="1"/>
          </p:cNvSpPr>
          <p:nvPr>
            <p:ph type="ftr" idx="8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7" name="PlaceHolder 2"/>
          <p:cNvSpPr>
            <a:spLocks noGrp="1"/>
          </p:cNvSpPr>
          <p:nvPr>
            <p:ph type="sldNum" idx="9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0E6FF93-DF94-4396-9282-F8FB83389192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8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9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2"/>
    <p:sldLayoutId id="2147483764" r:id="rId3"/>
  </p:sldLayoutIdLst>
</p:sldMaster>
</file>

<file path=ppt/slideMasters/slideMaster5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64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 type="ftr" idx="9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7" name="PlaceHolder 3"/>
          <p:cNvSpPr>
            <a:spLocks noGrp="1"/>
          </p:cNvSpPr>
          <p:nvPr>
            <p:ph type="sldNum" idx="9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A73EF12-C3F3-4C9B-BDBE-FFA3ED165222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2"/>
  </p:sldLayoutIdLst>
</p:sldMaster>
</file>

<file path=ppt/slideMasters/slideMaster5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72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 type="ftr" idx="9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6" name="PlaceHolder 4"/>
          <p:cNvSpPr>
            <a:spLocks noGrp="1"/>
          </p:cNvSpPr>
          <p:nvPr>
            <p:ph type="sldNum" idx="9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798E3AD-C92D-4B9D-9D66-6B30A01747F0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1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ftr" idx="1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PlaceHolder 5"/>
          <p:cNvSpPr>
            <a:spLocks noGrp="1"/>
          </p:cNvSpPr>
          <p:nvPr>
            <p:ph type="sldNum" idx="1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1BC0868-737B-49C8-B69F-4588F2280184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6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81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5" name="PlaceHolder 4"/>
          <p:cNvSpPr>
            <a:spLocks noGrp="1"/>
          </p:cNvSpPr>
          <p:nvPr>
            <p:ph type="ftr" idx="9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6" name="PlaceHolder 5"/>
          <p:cNvSpPr>
            <a:spLocks noGrp="1"/>
          </p:cNvSpPr>
          <p:nvPr>
            <p:ph type="sldNum" idx="9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DB6127F-4683-4C0C-8E0E-FAB68E16F5D8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2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91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ftr" idx="9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 type="sldNum" idx="9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15A49E0-B2DA-4415-B484-BD8B48A1919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2"/>
  </p:sldLayoutIdLst>
</p:sldMaster>
</file>

<file path=ppt/slideMasters/slideMaster6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599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00" name="PlaceHolder 1"/>
          <p:cNvSpPr>
            <a:spLocks noGrp="1"/>
          </p:cNvSpPr>
          <p:nvPr>
            <p:ph type="ftr" idx="9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 type="sldNum" idx="10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90E98A9-1A92-43B7-B674-635B81F1850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2"/>
  </p:sldLayoutIdLst>
</p:sldMaster>
</file>

<file path=ppt/slideMasters/slideMaster6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06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1" name="PlaceHolder 5"/>
          <p:cNvSpPr>
            <a:spLocks noGrp="1"/>
          </p:cNvSpPr>
          <p:nvPr>
            <p:ph type="ftr" idx="10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2" name="PlaceHolder 6"/>
          <p:cNvSpPr>
            <a:spLocks noGrp="1"/>
          </p:cNvSpPr>
          <p:nvPr>
            <p:ph type="sldNum" idx="10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B7E44E9-AB5A-4291-A34B-8273D00AC030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2"/>
  </p:sldLayoutIdLst>
</p:sldMaster>
</file>

<file path=ppt/slideMasters/slideMaster6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17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1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2" name="PlaceHolder 5"/>
          <p:cNvSpPr>
            <a:spLocks noGrp="1"/>
          </p:cNvSpPr>
          <p:nvPr>
            <p:ph type="ftr" idx="10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3" name="PlaceHolder 6"/>
          <p:cNvSpPr>
            <a:spLocks noGrp="1"/>
          </p:cNvSpPr>
          <p:nvPr>
            <p:ph type="sldNum" idx="10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5BA8D0C-6D25-414E-80CE-79B541D24985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2"/>
  </p:sldLayoutIdLst>
</p:sldMaster>
</file>

<file path=ppt/slideMasters/slideMaster6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28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3" name="PlaceHolder 5"/>
          <p:cNvSpPr>
            <a:spLocks noGrp="1"/>
          </p:cNvSpPr>
          <p:nvPr>
            <p:ph type="ftr" idx="10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4" name="PlaceHolder 6"/>
          <p:cNvSpPr>
            <a:spLocks noGrp="1"/>
          </p:cNvSpPr>
          <p:nvPr>
            <p:ph type="sldNum" idx="10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7DC5134-941A-48FC-B678-9DD13F7D2B89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2"/>
  </p:sldLayoutIdLst>
</p:sldMaster>
</file>

<file path=ppt/slideMasters/slideMaster6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39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3" name="PlaceHolder 4"/>
          <p:cNvSpPr>
            <a:spLocks noGrp="1"/>
          </p:cNvSpPr>
          <p:nvPr>
            <p:ph type="ftr" idx="10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4" name="PlaceHolder 5"/>
          <p:cNvSpPr>
            <a:spLocks noGrp="1"/>
          </p:cNvSpPr>
          <p:nvPr>
            <p:ph type="sldNum" idx="10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17F66E5-E9B6-4C18-B642-C5FFA3AAF08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2"/>
  </p:sldLayoutIdLst>
</p:sldMaster>
</file>

<file path=ppt/slideMasters/slideMaster6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49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5" name="PlaceHolder 6"/>
          <p:cNvSpPr>
            <a:spLocks noGrp="1"/>
          </p:cNvSpPr>
          <p:nvPr>
            <p:ph type="ftr" idx="10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6" name="PlaceHolder 7"/>
          <p:cNvSpPr>
            <a:spLocks noGrp="1"/>
          </p:cNvSpPr>
          <p:nvPr>
            <p:ph type="sldNum" idx="11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EB20113-0331-4C26-80ED-8C13A67ABAEC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2"/>
  </p:sldLayoutIdLst>
</p:sldMaster>
</file>

<file path=ppt/slideMasters/slideMaster6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61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9" name="PlaceHolder 8"/>
          <p:cNvSpPr>
            <a:spLocks noGrp="1"/>
          </p:cNvSpPr>
          <p:nvPr>
            <p:ph type="ftr" idx="11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0" name="PlaceHolder 9"/>
          <p:cNvSpPr>
            <a:spLocks noGrp="1"/>
          </p:cNvSpPr>
          <p:nvPr>
            <p:ph type="sldNum" idx="11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D4A3E06-CF8F-4F1C-BFBA-867402056AF1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2"/>
  </p:sldLayoutIdLst>
</p:sldMaster>
</file>

<file path=ppt/slideMasters/slideMaster6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75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76" name="PlaceHolder 1"/>
          <p:cNvSpPr>
            <a:spLocks noGrp="1"/>
          </p:cNvSpPr>
          <p:nvPr>
            <p:ph type="ftr" idx="11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7" name="PlaceHolder 2"/>
          <p:cNvSpPr>
            <a:spLocks noGrp="1"/>
          </p:cNvSpPr>
          <p:nvPr>
            <p:ph type="sldNum" idx="11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88B49A6-822A-4666-8A9A-B05D3B3F29A8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1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 type="ftr" idx="1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7"/>
          <p:cNvSpPr>
            <a:spLocks noGrp="1"/>
          </p:cNvSpPr>
          <p:nvPr>
            <p:ph type="sldNum" idx="1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6417880-1331-46C2-B057-F20B5C28E17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7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82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4" name="PlaceHolder 2"/>
          <p:cNvSpPr>
            <a:spLocks noGrp="1"/>
          </p:cNvSpPr>
          <p:nvPr>
            <p:ph type="ftr" idx="11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5" name="PlaceHolder 3"/>
          <p:cNvSpPr>
            <a:spLocks noGrp="1"/>
          </p:cNvSpPr>
          <p:nvPr>
            <p:ph type="sldNum" idx="11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9048B65-4D75-4767-B292-F83DD508444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2"/>
  </p:sldLayoutIdLst>
</p:sldMaster>
</file>

<file path=ppt/slideMasters/slideMaster7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90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3" name="PlaceHolder 3"/>
          <p:cNvSpPr>
            <a:spLocks noGrp="1"/>
          </p:cNvSpPr>
          <p:nvPr>
            <p:ph type="ftr" idx="11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4" name="PlaceHolder 4"/>
          <p:cNvSpPr>
            <a:spLocks noGrp="1"/>
          </p:cNvSpPr>
          <p:nvPr>
            <p:ph type="sldNum" idx="11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E2FC2D9-E643-4530-BFB5-371DE9D06BA7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2"/>
  </p:sldLayoutIdLst>
</p:sldMaster>
</file>

<file path=ppt/slideMasters/slideMaster7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699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3" name="PlaceHolder 4"/>
          <p:cNvSpPr>
            <a:spLocks noGrp="1"/>
          </p:cNvSpPr>
          <p:nvPr>
            <p:ph type="ftr" idx="11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4" name="PlaceHolder 5"/>
          <p:cNvSpPr>
            <a:spLocks noGrp="1"/>
          </p:cNvSpPr>
          <p:nvPr>
            <p:ph type="sldNum" idx="12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CC842E3-E937-49B7-B2B5-6D09DEC423E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2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09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1" name="PlaceHolder 2"/>
          <p:cNvSpPr>
            <a:spLocks noGrp="1"/>
          </p:cNvSpPr>
          <p:nvPr>
            <p:ph type="ftr" idx="12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2" name="PlaceHolder 3"/>
          <p:cNvSpPr>
            <a:spLocks noGrp="1"/>
          </p:cNvSpPr>
          <p:nvPr>
            <p:ph type="sldNum" idx="12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C25016F-64EE-4149-8623-A112F83658E8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7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14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15" name="PlaceHolder 1"/>
          <p:cNvSpPr>
            <a:spLocks noGrp="1"/>
          </p:cNvSpPr>
          <p:nvPr>
            <p:ph type="ftr" idx="12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6" name="PlaceHolder 2"/>
          <p:cNvSpPr>
            <a:spLocks noGrp="1"/>
          </p:cNvSpPr>
          <p:nvPr>
            <p:ph type="sldNum" idx="12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43E0A44-C5BF-4A57-B905-37D7346A6ED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7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18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3" name="PlaceHolder 5"/>
          <p:cNvSpPr>
            <a:spLocks noGrp="1"/>
          </p:cNvSpPr>
          <p:nvPr>
            <p:ph type="ftr" idx="12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4" name="PlaceHolder 6"/>
          <p:cNvSpPr>
            <a:spLocks noGrp="1"/>
          </p:cNvSpPr>
          <p:nvPr>
            <p:ph type="sldNum" idx="12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6F86691-6A18-4410-8269-62082FB536B4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7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26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0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1" name="PlaceHolder 5"/>
          <p:cNvSpPr>
            <a:spLocks noGrp="1"/>
          </p:cNvSpPr>
          <p:nvPr>
            <p:ph type="ftr" idx="12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2" name="PlaceHolder 6"/>
          <p:cNvSpPr>
            <a:spLocks noGrp="1"/>
          </p:cNvSpPr>
          <p:nvPr>
            <p:ph type="sldNum" idx="12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4E2DC3B-49C7-4779-974D-42D37512BA3A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7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34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9" name="PlaceHolder 5"/>
          <p:cNvSpPr>
            <a:spLocks noGrp="1"/>
          </p:cNvSpPr>
          <p:nvPr>
            <p:ph type="ftr" idx="12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0" name="PlaceHolder 6"/>
          <p:cNvSpPr>
            <a:spLocks noGrp="1"/>
          </p:cNvSpPr>
          <p:nvPr>
            <p:ph type="sldNum" idx="13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4870A69-182E-4B39-947E-2F0599FE2F52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7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42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6" name="PlaceHolder 4"/>
          <p:cNvSpPr>
            <a:spLocks noGrp="1"/>
          </p:cNvSpPr>
          <p:nvPr>
            <p:ph type="ftr" idx="13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7" name="PlaceHolder 5"/>
          <p:cNvSpPr>
            <a:spLocks noGrp="1"/>
          </p:cNvSpPr>
          <p:nvPr>
            <p:ph type="sldNum" idx="13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2910AF2-D1D9-40FF-9A78-6A638C987666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7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49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5" name="PlaceHolder 6"/>
          <p:cNvSpPr>
            <a:spLocks noGrp="1"/>
          </p:cNvSpPr>
          <p:nvPr>
            <p:ph type="ftr" idx="13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6" name="PlaceHolder 7"/>
          <p:cNvSpPr>
            <a:spLocks noGrp="1"/>
          </p:cNvSpPr>
          <p:nvPr>
            <p:ph type="sldNum" idx="13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C22170D-F134-4D3B-A079-B63CD42011B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3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8"/>
          <p:cNvSpPr>
            <a:spLocks noGrp="1"/>
          </p:cNvSpPr>
          <p:nvPr>
            <p:ph type="ftr" idx="1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" name="PlaceHolder 9"/>
          <p:cNvSpPr>
            <a:spLocks noGrp="1"/>
          </p:cNvSpPr>
          <p:nvPr>
            <p:ph type="sldNum" idx="1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35E329D-2829-4B12-8941-F944DDA3F8DB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8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58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6" name="PlaceHolder 8"/>
          <p:cNvSpPr>
            <a:spLocks noGrp="1"/>
          </p:cNvSpPr>
          <p:nvPr>
            <p:ph type="ftr" idx="13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7" name="PlaceHolder 9"/>
          <p:cNvSpPr>
            <a:spLocks noGrp="1"/>
          </p:cNvSpPr>
          <p:nvPr>
            <p:ph type="sldNum" idx="13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2D3C534-AB8D-4570-9BD2-C483334F336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8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69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70" name="PlaceHolder 1"/>
          <p:cNvSpPr>
            <a:spLocks noGrp="1"/>
          </p:cNvSpPr>
          <p:nvPr>
            <p:ph type="ftr" idx="13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1" name="PlaceHolder 2"/>
          <p:cNvSpPr>
            <a:spLocks noGrp="1"/>
          </p:cNvSpPr>
          <p:nvPr>
            <p:ph type="sldNum" idx="13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D878E12-8FBC-4108-966B-19ED6CB2FE66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2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3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8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75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7" name="PlaceHolder 2"/>
          <p:cNvSpPr>
            <a:spLocks noGrp="1"/>
          </p:cNvSpPr>
          <p:nvPr>
            <p:ph type="ftr" idx="13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8" name="PlaceHolder 3"/>
          <p:cNvSpPr>
            <a:spLocks noGrp="1"/>
          </p:cNvSpPr>
          <p:nvPr>
            <p:ph type="sldNum" idx="14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D43B3E8-83B4-4BB6-8259-109FAC0C225C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8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80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3" name="PlaceHolder 3"/>
          <p:cNvSpPr>
            <a:spLocks noGrp="1"/>
          </p:cNvSpPr>
          <p:nvPr>
            <p:ph type="ftr" idx="14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4" name="PlaceHolder 4"/>
          <p:cNvSpPr>
            <a:spLocks noGrp="1"/>
          </p:cNvSpPr>
          <p:nvPr>
            <p:ph type="sldNum" idx="14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077C808-B128-42D0-8E45-EEE4C7224E03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8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86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0" name="PlaceHolder 4"/>
          <p:cNvSpPr>
            <a:spLocks noGrp="1"/>
          </p:cNvSpPr>
          <p:nvPr>
            <p:ph type="ftr" idx="14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1" name="PlaceHolder 5"/>
          <p:cNvSpPr>
            <a:spLocks noGrp="1"/>
          </p:cNvSpPr>
          <p:nvPr>
            <p:ph type="sldNum" idx="14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C9D17CF-E2EB-4709-8CC0-E97187E8F8FC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8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93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5" name="PlaceHolder 2"/>
          <p:cNvSpPr>
            <a:spLocks noGrp="1"/>
          </p:cNvSpPr>
          <p:nvPr>
            <p:ph type="ftr" idx="14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6" name="PlaceHolder 3"/>
          <p:cNvSpPr>
            <a:spLocks noGrp="1"/>
          </p:cNvSpPr>
          <p:nvPr>
            <p:ph type="sldNum" idx="14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45A6AC3-60DF-4EA2-A121-07852EF5758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8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98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799" name="PlaceHolder 1"/>
          <p:cNvSpPr>
            <a:spLocks noGrp="1"/>
          </p:cNvSpPr>
          <p:nvPr>
            <p:ph type="ftr" idx="14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0" name="PlaceHolder 2"/>
          <p:cNvSpPr>
            <a:spLocks noGrp="1"/>
          </p:cNvSpPr>
          <p:nvPr>
            <p:ph type="sldNum" idx="14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AF5BBD2-86E4-4AF7-A505-BD314580D795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8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02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7" name="PlaceHolder 5"/>
          <p:cNvSpPr>
            <a:spLocks noGrp="1"/>
          </p:cNvSpPr>
          <p:nvPr>
            <p:ph type="ftr" idx="14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8" name="PlaceHolder 6"/>
          <p:cNvSpPr>
            <a:spLocks noGrp="1"/>
          </p:cNvSpPr>
          <p:nvPr>
            <p:ph type="sldNum" idx="15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2343941-20FA-45B6-837C-9E79405F5C86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8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10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5" name="PlaceHolder 5"/>
          <p:cNvSpPr>
            <a:spLocks noGrp="1"/>
          </p:cNvSpPr>
          <p:nvPr>
            <p:ph type="ftr" idx="15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6" name="PlaceHolder 6"/>
          <p:cNvSpPr>
            <a:spLocks noGrp="1"/>
          </p:cNvSpPr>
          <p:nvPr>
            <p:ph type="sldNum" idx="15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419658-88C7-4D61-A09A-BD95815EE3F2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8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18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3" name="PlaceHolder 5"/>
          <p:cNvSpPr>
            <a:spLocks noGrp="1"/>
          </p:cNvSpPr>
          <p:nvPr>
            <p:ph type="ftr" idx="15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4" name="PlaceHolder 6"/>
          <p:cNvSpPr>
            <a:spLocks noGrp="1"/>
          </p:cNvSpPr>
          <p:nvPr>
            <p:ph type="sldNum" idx="15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59CC52F-E085-41E1-A773-74EF3B87D0EB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7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8" name="PlaceHolder 1"/>
          <p:cNvSpPr>
            <a:spLocks noGrp="1"/>
          </p:cNvSpPr>
          <p:nvPr>
            <p:ph type="ftr" idx="1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ldNum" idx="1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F4AE8E2-67FC-4249-8FBA-35831B46C52C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Masters/slideMaster9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26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28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0" name="PlaceHolder 4"/>
          <p:cNvSpPr>
            <a:spLocks noGrp="1"/>
          </p:cNvSpPr>
          <p:nvPr>
            <p:ph type="ftr" idx="15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1" name="PlaceHolder 5"/>
          <p:cNvSpPr>
            <a:spLocks noGrp="1"/>
          </p:cNvSpPr>
          <p:nvPr>
            <p:ph type="sldNum" idx="15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A818722-62A2-4A8B-83CB-57A1A6069773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9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33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9" name="PlaceHolder 6"/>
          <p:cNvSpPr>
            <a:spLocks noGrp="1"/>
          </p:cNvSpPr>
          <p:nvPr>
            <p:ph type="ftr" idx="15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0" name="PlaceHolder 7"/>
          <p:cNvSpPr>
            <a:spLocks noGrp="1"/>
          </p:cNvSpPr>
          <p:nvPr>
            <p:ph type="sldNum" idx="15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A653711-1933-41CC-9733-BB7AC2181AD6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9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42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5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6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7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8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9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0" name="PlaceHolder 8"/>
          <p:cNvSpPr>
            <a:spLocks noGrp="1"/>
          </p:cNvSpPr>
          <p:nvPr>
            <p:ph type="ftr" idx="15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1" name="PlaceHolder 9"/>
          <p:cNvSpPr>
            <a:spLocks noGrp="1"/>
          </p:cNvSpPr>
          <p:nvPr>
            <p:ph type="sldNum" idx="16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A1142D4-8095-4B82-9DC4-324DF0A981E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9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53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54" name="PlaceHolder 1"/>
          <p:cNvSpPr>
            <a:spLocks noGrp="1"/>
          </p:cNvSpPr>
          <p:nvPr>
            <p:ph type="ftr" idx="16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5" name="PlaceHolder 2"/>
          <p:cNvSpPr>
            <a:spLocks noGrp="1"/>
          </p:cNvSpPr>
          <p:nvPr>
            <p:ph type="sldNum" idx="16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4C0060A-037C-419F-A80E-27607816DE50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9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57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9" name="PlaceHolder 2"/>
          <p:cNvSpPr>
            <a:spLocks noGrp="1"/>
          </p:cNvSpPr>
          <p:nvPr>
            <p:ph type="ftr" idx="16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0" name="PlaceHolder 3"/>
          <p:cNvSpPr>
            <a:spLocks noGrp="1"/>
          </p:cNvSpPr>
          <p:nvPr>
            <p:ph type="sldNum" idx="16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CB3297C-EC23-4377-B354-2EC2D1795F9C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9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62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5" name="PlaceHolder 3"/>
          <p:cNvSpPr>
            <a:spLocks noGrp="1"/>
          </p:cNvSpPr>
          <p:nvPr>
            <p:ph type="ftr" idx="165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6" name="PlaceHolder 4"/>
          <p:cNvSpPr>
            <a:spLocks noGrp="1"/>
          </p:cNvSpPr>
          <p:nvPr>
            <p:ph type="sldNum" idx="166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E0708F7-A1C6-4E41-B0B8-4A39A24405A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9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68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2" name="PlaceHolder 4"/>
          <p:cNvSpPr>
            <a:spLocks noGrp="1"/>
          </p:cNvSpPr>
          <p:nvPr>
            <p:ph type="ftr" idx="167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3" name="PlaceHolder 5"/>
          <p:cNvSpPr>
            <a:spLocks noGrp="1"/>
          </p:cNvSpPr>
          <p:nvPr>
            <p:ph type="sldNum" idx="168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B53AA08-58AA-4209-B515-AD565FD0D996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9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75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7" name="PlaceHolder 2"/>
          <p:cNvSpPr>
            <a:spLocks noGrp="1"/>
          </p:cNvSpPr>
          <p:nvPr>
            <p:ph type="ftr" idx="169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8" name="PlaceHolder 3"/>
          <p:cNvSpPr>
            <a:spLocks noGrp="1"/>
          </p:cNvSpPr>
          <p:nvPr>
            <p:ph type="sldNum" idx="170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06E84AD-C649-44AD-AA25-F823B1873BC4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9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80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81" name="PlaceHolder 1"/>
          <p:cNvSpPr>
            <a:spLocks noGrp="1"/>
          </p:cNvSpPr>
          <p:nvPr>
            <p:ph type="ftr" idx="171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2" name="PlaceHolder 2"/>
          <p:cNvSpPr>
            <a:spLocks noGrp="1"/>
          </p:cNvSpPr>
          <p:nvPr>
            <p:ph type="sldNum" idx="172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AEBB572-F8D8-4F5D-9198-543E29533F6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9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"/>
          <p:cNvSpPr/>
          <p:nvPr/>
        </p:nvSpPr>
        <p:spPr>
          <a:xfrm>
            <a:off x="0" y="0"/>
            <a:ext cx="10071000" cy="7142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84" name=""/>
          <p:cNvSpPr/>
          <p:nvPr/>
        </p:nvSpPr>
        <p:spPr>
          <a:xfrm>
            <a:off x="3240" y="5040000"/>
            <a:ext cx="10071000" cy="62568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dist="10800" dir="5400000" blurRad="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20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9" name="PlaceHolder 5"/>
          <p:cNvSpPr>
            <a:spLocks noGrp="1"/>
          </p:cNvSpPr>
          <p:nvPr>
            <p:ph type="ftr" idx="173"/>
          </p:nvPr>
        </p:nvSpPr>
        <p:spPr>
          <a:xfrm>
            <a:off x="3420000" y="5220000"/>
            <a:ext cx="32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0" name="PlaceHolder 6"/>
          <p:cNvSpPr>
            <a:spLocks noGrp="1"/>
          </p:cNvSpPr>
          <p:nvPr>
            <p:ph type="sldNum" idx="174"/>
          </p:nvPr>
        </p:nvSpPr>
        <p:spPr>
          <a:xfrm>
            <a:off x="7380000" y="5220000"/>
            <a:ext cx="2334240" cy="35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2E069D8-A378-4CE6-ACC2-0305F17A580B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6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gif"/><Relationship Id="rId2" Type="http://schemas.openxmlformats.org/officeDocument/2006/relationships/image" Target="../media/image3.gif"/><Relationship Id="rId3" Type="http://schemas.openxmlformats.org/officeDocument/2006/relationships/image" Target="../media/image4.gif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slideLayout" Target="../slideLayouts/slideLayout4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0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60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0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0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0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0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gif"/><Relationship Id="rId2" Type="http://schemas.openxmlformats.org/officeDocument/2006/relationships/image" Target="../media/image3.gif"/><Relationship Id="rId3" Type="http://schemas.openxmlformats.org/officeDocument/2006/relationships/image" Target="../media/image4.gif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7" Type="http://schemas.openxmlformats.org/officeDocument/2006/relationships/slideLayout" Target="../slideLayouts/slideLayout78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7.jpeg"/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6" Type="http://schemas.openxmlformats.org/officeDocument/2006/relationships/slideLayout" Target="../slideLayouts/slideLayout7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7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1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7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1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7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7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6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PlaceHolder 1"/>
          <p:cNvSpPr>
            <a:spLocks noGrp="1"/>
          </p:cNvSpPr>
          <p:nvPr>
            <p:ph type="title"/>
          </p:nvPr>
        </p:nvSpPr>
        <p:spPr>
          <a:xfrm>
            <a:off x="606600" y="2057400"/>
            <a:ext cx="8994240" cy="133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800" strike="noStrike" u="none">
                <a:solidFill>
                  <a:srgbClr val="ffffd7"/>
                </a:solidFill>
                <a:effectLst/>
                <a:uFillTx/>
                <a:latin typeface="Arial"/>
              </a:rPr>
              <a:t>Improved Reddening, Distance  and  Luminosities</a:t>
            </a:r>
            <a:br>
              <a:rPr sz="2800"/>
            </a:br>
            <a:r>
              <a:rPr b="1" lang="en-US" sz="1400" strike="noStrike" u="none">
                <a:solidFill>
                  <a:srgbClr val="ffffd7"/>
                </a:solidFill>
                <a:effectLst/>
                <a:uFillTx/>
                <a:latin typeface="Arial"/>
              </a:rPr>
              <a:t> </a:t>
            </a:r>
            <a:br>
              <a:rPr sz="3300"/>
            </a:br>
            <a:r>
              <a:rPr b="1" lang="en-US" sz="2600" strike="noStrike" u="none">
                <a:solidFill>
                  <a:srgbClr val="ffffd7"/>
                </a:solidFill>
                <a:effectLst/>
                <a:uFillTx/>
                <a:latin typeface="Arial"/>
              </a:rPr>
              <a:t>for a new sample of Galactic Cepheids </a:t>
            </a:r>
            <a:br>
              <a:rPr sz="1600"/>
            </a:br>
            <a:br>
              <a:rPr sz="1600"/>
            </a:br>
            <a:endParaRPr b="0" lang="en-US" sz="2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3" name="PlaceHolder 2"/>
          <p:cNvSpPr>
            <a:spLocks noGrp="1"/>
          </p:cNvSpPr>
          <p:nvPr>
            <p:ph type="title"/>
          </p:nvPr>
        </p:nvSpPr>
        <p:spPr>
          <a:xfrm>
            <a:off x="685800" y="4572000"/>
            <a:ext cx="8994240" cy="107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trike="noStrike" u="none">
                <a:solidFill>
                  <a:srgbClr val="fff5ce"/>
                </a:solidFill>
                <a:effectLst/>
                <a:uFillTx/>
                <a:latin typeface="Arial"/>
              </a:rPr>
              <a:t>Shubham Mamgain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4" name="PlaceHolder 4"/>
          <p:cNvSpPr/>
          <p:nvPr/>
        </p:nvSpPr>
        <p:spPr>
          <a:xfrm>
            <a:off x="2279160" y="4572360"/>
            <a:ext cx="5455440" cy="10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"/>
          <p:cNvSpPr txBox="1"/>
          <p:nvPr/>
        </p:nvSpPr>
        <p:spPr>
          <a:xfrm>
            <a:off x="47520" y="536400"/>
            <a:ext cx="9096480" cy="37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Data cleaning: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Instability Strip Criteria 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0" name="PlaceHolder 19"/>
          <p:cNvSpPr/>
          <p:nvPr/>
        </p:nvSpPr>
        <p:spPr>
          <a:xfrm>
            <a:off x="1080" y="180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Research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Dataset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Method . Result . Validation . Conclusion . Summary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91" name="" descr=""/>
          <p:cNvPicPr/>
          <p:nvPr/>
        </p:nvPicPr>
        <p:blipFill>
          <a:blip r:embed="rId1"/>
          <a:srcRect l="7655" t="9088" r="8719" b="14"/>
          <a:stretch/>
        </p:blipFill>
        <p:spPr>
          <a:xfrm>
            <a:off x="4957200" y="1202760"/>
            <a:ext cx="5005440" cy="2176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92" name="" descr=""/>
          <p:cNvPicPr/>
          <p:nvPr/>
        </p:nvPicPr>
        <p:blipFill>
          <a:blip r:embed="rId2"/>
          <a:srcRect l="7418" t="7256" r="7266" b="14"/>
          <a:stretch/>
        </p:blipFill>
        <p:spPr>
          <a:xfrm>
            <a:off x="47520" y="1131840"/>
            <a:ext cx="5053680" cy="2197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93" name="" descr=""/>
          <p:cNvPicPr/>
          <p:nvPr/>
        </p:nvPicPr>
        <p:blipFill>
          <a:blip r:embed="rId3"/>
          <a:srcRect l="7033" t="8789" r="8567" b="3232"/>
          <a:stretch/>
        </p:blipFill>
        <p:spPr>
          <a:xfrm>
            <a:off x="4865760" y="3423600"/>
            <a:ext cx="5185800" cy="2162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94" name="" descr=""/>
          <p:cNvPicPr/>
          <p:nvPr/>
        </p:nvPicPr>
        <p:blipFill>
          <a:blip r:embed="rId4"/>
          <a:srcRect l="8351" t="5419" r="9215" b="15"/>
          <a:stretch/>
        </p:blipFill>
        <p:spPr>
          <a:xfrm>
            <a:off x="48600" y="3320280"/>
            <a:ext cx="4981320" cy="2285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90"/>
          </p:nvPr>
        </p:nvSpPr>
        <p:spPr/>
        <p:txBody>
          <a:bodyPr/>
          <a:p>
            <a:fld id="{8015B8B6-D359-4C23-8EDF-FA9E066840A0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PlaceHolder 23"/>
          <p:cNvSpPr/>
          <p:nvPr/>
        </p:nvSpPr>
        <p:spPr>
          <a:xfrm>
            <a:off x="1440" y="216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Research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Dataset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Method . Result . Validation . Conclusion . Summary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6" name=""/>
          <p:cNvSpPr txBox="1"/>
          <p:nvPr/>
        </p:nvSpPr>
        <p:spPr>
          <a:xfrm>
            <a:off x="47520" y="536400"/>
            <a:ext cx="9096480" cy="37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Key Idea: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Leavitt Law prior to calibration 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90"/>
          </p:nvPr>
        </p:nvSpPr>
        <p:spPr/>
        <p:txBody>
          <a:bodyPr/>
          <a:p>
            <a:fld id="{2020A9B0-1A49-401E-A94E-23C781333C3D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"/>
          <p:cNvSpPr/>
          <p:nvPr/>
        </p:nvSpPr>
        <p:spPr>
          <a:xfrm>
            <a:off x="878400" y="2044800"/>
            <a:ext cx="910080" cy="45288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W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8" name=""/>
          <p:cNvSpPr/>
          <p:nvPr/>
        </p:nvSpPr>
        <p:spPr>
          <a:xfrm>
            <a:off x="2282400" y="2044800"/>
            <a:ext cx="910080" cy="45288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W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9" name=""/>
          <p:cNvSpPr/>
          <p:nvPr/>
        </p:nvSpPr>
        <p:spPr>
          <a:xfrm>
            <a:off x="1560600" y="1346400"/>
            <a:ext cx="91008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R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0" name=""/>
          <p:cNvSpPr/>
          <p:nvPr/>
        </p:nvSpPr>
        <p:spPr>
          <a:xfrm flipH="1">
            <a:off x="1293840" y="1539000"/>
            <a:ext cx="257040" cy="537840"/>
          </a:xfrm>
          <a:custGeom>
            <a:avLst/>
            <a:gdLst>
              <a:gd name="textAreaLeft" fmla="*/ -360 w 257040"/>
              <a:gd name="textAreaRight" fmla="*/ 257400 w 257040"/>
              <a:gd name="textAreaTop" fmla="*/ 0 h 537840"/>
              <a:gd name="textAreaBottom" fmla="*/ 538560 h 5378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01" name=""/>
          <p:cNvSpPr/>
          <p:nvPr/>
        </p:nvSpPr>
        <p:spPr>
          <a:xfrm>
            <a:off x="2475000" y="1503000"/>
            <a:ext cx="224640" cy="537840"/>
          </a:xfrm>
          <a:custGeom>
            <a:avLst/>
            <a:gdLst>
              <a:gd name="textAreaLeft" fmla="*/ 0 w 224640"/>
              <a:gd name="textAreaRight" fmla="*/ 225360 w 224640"/>
              <a:gd name="textAreaTop" fmla="*/ 0 h 537840"/>
              <a:gd name="textAreaBottom" fmla="*/ 538560 h 5378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02" name=""/>
          <p:cNvSpPr/>
          <p:nvPr/>
        </p:nvSpPr>
        <p:spPr>
          <a:xfrm>
            <a:off x="1792800" y="2273400"/>
            <a:ext cx="485640" cy="360"/>
          </a:xfrm>
          <a:custGeom>
            <a:avLst/>
            <a:gdLst>
              <a:gd name="textAreaLeft" fmla="*/ 0 w 485640"/>
              <a:gd name="textAreaRight" fmla="*/ 486360 w 485640"/>
              <a:gd name="textAreaTop" fmla="*/ 0 h 360"/>
              <a:gd name="textAreaBottom" fmla="*/ 144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03" name=""/>
          <p:cNvSpPr/>
          <p:nvPr/>
        </p:nvSpPr>
        <p:spPr>
          <a:xfrm>
            <a:off x="948600" y="1305000"/>
            <a:ext cx="419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4" name="PlaceHolder 10"/>
          <p:cNvSpPr/>
          <p:nvPr/>
        </p:nvSpPr>
        <p:spPr>
          <a:xfrm>
            <a:off x="1440" y="216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Research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Dataset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Method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Result . Validation . Conclusion . Summary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46"/>
          </p:nvPr>
        </p:nvSpPr>
        <p:spPr/>
        <p:txBody>
          <a:bodyPr/>
          <a:p>
            <a:fld id="{5C9CBDFB-89A0-4C95-B829-C7CE06331129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"/>
          <p:cNvSpPr/>
          <p:nvPr/>
        </p:nvSpPr>
        <p:spPr>
          <a:xfrm>
            <a:off x="829800" y="1222200"/>
            <a:ext cx="2447280" cy="1488600"/>
          </a:xfrm>
          <a:prstGeom prst="rect">
            <a:avLst/>
          </a:pr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06" name=""/>
          <p:cNvSpPr/>
          <p:nvPr/>
        </p:nvSpPr>
        <p:spPr>
          <a:xfrm>
            <a:off x="878400" y="2044800"/>
            <a:ext cx="910080" cy="45288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W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7" name=""/>
          <p:cNvSpPr/>
          <p:nvPr/>
        </p:nvSpPr>
        <p:spPr>
          <a:xfrm>
            <a:off x="2282400" y="2044800"/>
            <a:ext cx="910080" cy="45288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W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8" name=""/>
          <p:cNvSpPr/>
          <p:nvPr/>
        </p:nvSpPr>
        <p:spPr>
          <a:xfrm>
            <a:off x="1560600" y="1346400"/>
            <a:ext cx="91008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R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9" name=""/>
          <p:cNvSpPr/>
          <p:nvPr/>
        </p:nvSpPr>
        <p:spPr>
          <a:xfrm flipH="1">
            <a:off x="1293840" y="1539000"/>
            <a:ext cx="257040" cy="537840"/>
          </a:xfrm>
          <a:custGeom>
            <a:avLst/>
            <a:gdLst>
              <a:gd name="textAreaLeft" fmla="*/ -360 w 257040"/>
              <a:gd name="textAreaRight" fmla="*/ 257400 w 257040"/>
              <a:gd name="textAreaTop" fmla="*/ 0 h 537840"/>
              <a:gd name="textAreaBottom" fmla="*/ 538560 h 5378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10" name=""/>
          <p:cNvSpPr/>
          <p:nvPr/>
        </p:nvSpPr>
        <p:spPr>
          <a:xfrm>
            <a:off x="2475000" y="1503000"/>
            <a:ext cx="224640" cy="537840"/>
          </a:xfrm>
          <a:custGeom>
            <a:avLst/>
            <a:gdLst>
              <a:gd name="textAreaLeft" fmla="*/ 0 w 224640"/>
              <a:gd name="textAreaRight" fmla="*/ 225360 w 224640"/>
              <a:gd name="textAreaTop" fmla="*/ 0 h 537840"/>
              <a:gd name="textAreaBottom" fmla="*/ 538560 h 5378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11" name=""/>
          <p:cNvSpPr/>
          <p:nvPr/>
        </p:nvSpPr>
        <p:spPr>
          <a:xfrm>
            <a:off x="1792800" y="2273400"/>
            <a:ext cx="485640" cy="360"/>
          </a:xfrm>
          <a:custGeom>
            <a:avLst/>
            <a:gdLst>
              <a:gd name="textAreaLeft" fmla="*/ 0 w 485640"/>
              <a:gd name="textAreaRight" fmla="*/ 486360 w 485640"/>
              <a:gd name="textAreaTop" fmla="*/ 0 h 360"/>
              <a:gd name="textAreaBottom" fmla="*/ 144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12" name=""/>
          <p:cNvSpPr/>
          <p:nvPr/>
        </p:nvSpPr>
        <p:spPr>
          <a:xfrm>
            <a:off x="948600" y="1305000"/>
            <a:ext cx="419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3" name=""/>
          <p:cNvSpPr/>
          <p:nvPr/>
        </p:nvSpPr>
        <p:spPr>
          <a:xfrm>
            <a:off x="78480" y="3369960"/>
            <a:ext cx="3546000" cy="1632600"/>
          </a:xfrm>
          <a:prstGeom prst="rect">
            <a:avLst/>
          </a:prstGeom>
          <a:solidFill>
            <a:srgbClr val="f7d1d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14" name=""/>
          <p:cNvSpPr/>
          <p:nvPr/>
        </p:nvSpPr>
        <p:spPr>
          <a:xfrm flipV="1">
            <a:off x="1335240" y="2496960"/>
            <a:ext cx="360" cy="979560"/>
          </a:xfrm>
          <a:custGeom>
            <a:avLst/>
            <a:gdLst>
              <a:gd name="textAreaLeft" fmla="*/ 0 w 360"/>
              <a:gd name="textAreaRight" fmla="*/ 1440 w 360"/>
              <a:gd name="textAreaTop" fmla="*/ 360 h 979560"/>
              <a:gd name="textAreaBottom" fmla="*/ 980640 h 9795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15" name=""/>
          <p:cNvSpPr/>
          <p:nvPr/>
        </p:nvSpPr>
        <p:spPr>
          <a:xfrm flipV="1">
            <a:off x="2742840" y="2496960"/>
            <a:ext cx="360" cy="979560"/>
          </a:xfrm>
          <a:custGeom>
            <a:avLst/>
            <a:gdLst>
              <a:gd name="textAreaLeft" fmla="*/ 0 w 360"/>
              <a:gd name="textAreaRight" fmla="*/ 1440 w 360"/>
              <a:gd name="textAreaTop" fmla="*/ 360 h 979560"/>
              <a:gd name="textAreaBottom" fmla="*/ 980640 h 9795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16" name=""/>
          <p:cNvSpPr/>
          <p:nvPr/>
        </p:nvSpPr>
        <p:spPr>
          <a:xfrm>
            <a:off x="228600" y="4334760"/>
            <a:ext cx="75420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7" name=""/>
          <p:cNvSpPr/>
          <p:nvPr/>
        </p:nvSpPr>
        <p:spPr>
          <a:xfrm>
            <a:off x="878400" y="3485160"/>
            <a:ext cx="910080" cy="45288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8" name=""/>
          <p:cNvSpPr/>
          <p:nvPr/>
        </p:nvSpPr>
        <p:spPr>
          <a:xfrm flipV="1">
            <a:off x="577800" y="3936600"/>
            <a:ext cx="754200" cy="378720"/>
          </a:xfrm>
          <a:custGeom>
            <a:avLst/>
            <a:gdLst>
              <a:gd name="textAreaLeft" fmla="*/ 0 w 754200"/>
              <a:gd name="textAreaRight" fmla="*/ 754920 w 754200"/>
              <a:gd name="textAreaTop" fmla="*/ -360 h 378720"/>
              <a:gd name="textAreaBottom" fmla="*/ 379080 h 3787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19" name=""/>
          <p:cNvSpPr/>
          <p:nvPr/>
        </p:nvSpPr>
        <p:spPr>
          <a:xfrm>
            <a:off x="1524600" y="4334760"/>
            <a:ext cx="63720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µ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0" name=""/>
          <p:cNvSpPr/>
          <p:nvPr/>
        </p:nvSpPr>
        <p:spPr>
          <a:xfrm flipH="1" flipV="1">
            <a:off x="1366560" y="3936600"/>
            <a:ext cx="497520" cy="378720"/>
          </a:xfrm>
          <a:custGeom>
            <a:avLst/>
            <a:gdLst>
              <a:gd name="textAreaLeft" fmla="*/ -360 w 497520"/>
              <a:gd name="textAreaRight" fmla="*/ 497880 w 497520"/>
              <a:gd name="textAreaTop" fmla="*/ -360 h 378720"/>
              <a:gd name="textAreaBottom" fmla="*/ 379080 h 3787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21" name=""/>
          <p:cNvSpPr/>
          <p:nvPr/>
        </p:nvSpPr>
        <p:spPr>
          <a:xfrm>
            <a:off x="2640600" y="4334760"/>
            <a:ext cx="65988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E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BV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2" name=""/>
          <p:cNvSpPr/>
          <p:nvPr/>
        </p:nvSpPr>
        <p:spPr>
          <a:xfrm>
            <a:off x="2282400" y="3485160"/>
            <a:ext cx="910080" cy="45288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3" name=""/>
          <p:cNvSpPr/>
          <p:nvPr/>
        </p:nvSpPr>
        <p:spPr>
          <a:xfrm flipH="1" flipV="1">
            <a:off x="2738160" y="3936600"/>
            <a:ext cx="241920" cy="378720"/>
          </a:xfrm>
          <a:custGeom>
            <a:avLst/>
            <a:gdLst>
              <a:gd name="textAreaLeft" fmla="*/ -360 w 241920"/>
              <a:gd name="textAreaRight" fmla="*/ 242280 w 241920"/>
              <a:gd name="textAreaTop" fmla="*/ -360 h 378720"/>
              <a:gd name="textAreaBottom" fmla="*/ 379080 h 3787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24" name=""/>
          <p:cNvSpPr/>
          <p:nvPr/>
        </p:nvSpPr>
        <p:spPr>
          <a:xfrm>
            <a:off x="1792800" y="3713760"/>
            <a:ext cx="485640" cy="360"/>
          </a:xfrm>
          <a:custGeom>
            <a:avLst/>
            <a:gdLst>
              <a:gd name="textAreaLeft" fmla="*/ 0 w 485640"/>
              <a:gd name="textAreaRight" fmla="*/ 486360 w 485640"/>
              <a:gd name="textAreaTop" fmla="*/ 0 h 360"/>
              <a:gd name="textAreaBottom" fmla="*/ 144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25" name=""/>
          <p:cNvSpPr/>
          <p:nvPr/>
        </p:nvSpPr>
        <p:spPr>
          <a:xfrm>
            <a:off x="228600" y="3429360"/>
            <a:ext cx="457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6" name=""/>
          <p:cNvSpPr txBox="1"/>
          <p:nvPr/>
        </p:nvSpPr>
        <p:spPr>
          <a:xfrm>
            <a:off x="2854440" y="3986280"/>
            <a:ext cx="322200" cy="27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R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7" name="PlaceHolder 5"/>
          <p:cNvSpPr/>
          <p:nvPr/>
        </p:nvSpPr>
        <p:spPr>
          <a:xfrm>
            <a:off x="1800" y="252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Research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Dataset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Method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Result . Validation . Conclusion . Summary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46"/>
          </p:nvPr>
        </p:nvSpPr>
        <p:spPr/>
        <p:txBody>
          <a:bodyPr/>
          <a:p>
            <a:fld id="{436652A0-C18E-411D-889E-9D129BD11CBF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"/>
          <p:cNvSpPr/>
          <p:nvPr/>
        </p:nvSpPr>
        <p:spPr>
          <a:xfrm>
            <a:off x="829800" y="1222200"/>
            <a:ext cx="2447280" cy="1488600"/>
          </a:xfrm>
          <a:prstGeom prst="rect">
            <a:avLst/>
          </a:pr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29" name=""/>
          <p:cNvSpPr/>
          <p:nvPr/>
        </p:nvSpPr>
        <p:spPr>
          <a:xfrm>
            <a:off x="878400" y="2044800"/>
            <a:ext cx="910080" cy="45288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W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0" name=""/>
          <p:cNvSpPr/>
          <p:nvPr/>
        </p:nvSpPr>
        <p:spPr>
          <a:xfrm>
            <a:off x="2282400" y="2044800"/>
            <a:ext cx="910080" cy="45288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W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1" name=""/>
          <p:cNvSpPr/>
          <p:nvPr/>
        </p:nvSpPr>
        <p:spPr>
          <a:xfrm>
            <a:off x="1560600" y="1346400"/>
            <a:ext cx="91008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R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2" name=""/>
          <p:cNvSpPr/>
          <p:nvPr/>
        </p:nvSpPr>
        <p:spPr>
          <a:xfrm flipH="1">
            <a:off x="1293840" y="1539000"/>
            <a:ext cx="257040" cy="537840"/>
          </a:xfrm>
          <a:custGeom>
            <a:avLst/>
            <a:gdLst>
              <a:gd name="textAreaLeft" fmla="*/ -360 w 257040"/>
              <a:gd name="textAreaRight" fmla="*/ 257400 w 257040"/>
              <a:gd name="textAreaTop" fmla="*/ 0 h 537840"/>
              <a:gd name="textAreaBottom" fmla="*/ 538560 h 5378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33" name=""/>
          <p:cNvSpPr/>
          <p:nvPr/>
        </p:nvSpPr>
        <p:spPr>
          <a:xfrm>
            <a:off x="2475000" y="1503000"/>
            <a:ext cx="224640" cy="537840"/>
          </a:xfrm>
          <a:custGeom>
            <a:avLst/>
            <a:gdLst>
              <a:gd name="textAreaLeft" fmla="*/ 0 w 224640"/>
              <a:gd name="textAreaRight" fmla="*/ 225360 w 224640"/>
              <a:gd name="textAreaTop" fmla="*/ 0 h 537840"/>
              <a:gd name="textAreaBottom" fmla="*/ 538560 h 5378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34" name=""/>
          <p:cNvSpPr/>
          <p:nvPr/>
        </p:nvSpPr>
        <p:spPr>
          <a:xfrm>
            <a:off x="1792800" y="2273400"/>
            <a:ext cx="485640" cy="360"/>
          </a:xfrm>
          <a:custGeom>
            <a:avLst/>
            <a:gdLst>
              <a:gd name="textAreaLeft" fmla="*/ 0 w 485640"/>
              <a:gd name="textAreaRight" fmla="*/ 486360 w 485640"/>
              <a:gd name="textAreaTop" fmla="*/ 0 h 360"/>
              <a:gd name="textAreaBottom" fmla="*/ 144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35" name=""/>
          <p:cNvSpPr/>
          <p:nvPr/>
        </p:nvSpPr>
        <p:spPr>
          <a:xfrm>
            <a:off x="948600" y="1305000"/>
            <a:ext cx="419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6" name=""/>
          <p:cNvSpPr/>
          <p:nvPr/>
        </p:nvSpPr>
        <p:spPr>
          <a:xfrm>
            <a:off x="78480" y="3369960"/>
            <a:ext cx="3546000" cy="1632600"/>
          </a:xfrm>
          <a:prstGeom prst="rect">
            <a:avLst/>
          </a:prstGeom>
          <a:solidFill>
            <a:srgbClr val="f7d1d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37" name=""/>
          <p:cNvSpPr/>
          <p:nvPr/>
        </p:nvSpPr>
        <p:spPr>
          <a:xfrm flipV="1">
            <a:off x="1335240" y="2496960"/>
            <a:ext cx="360" cy="979560"/>
          </a:xfrm>
          <a:custGeom>
            <a:avLst/>
            <a:gdLst>
              <a:gd name="textAreaLeft" fmla="*/ 0 w 360"/>
              <a:gd name="textAreaRight" fmla="*/ 1440 w 360"/>
              <a:gd name="textAreaTop" fmla="*/ 360 h 979560"/>
              <a:gd name="textAreaBottom" fmla="*/ 980640 h 9795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38" name=""/>
          <p:cNvSpPr/>
          <p:nvPr/>
        </p:nvSpPr>
        <p:spPr>
          <a:xfrm flipV="1">
            <a:off x="2742840" y="2496960"/>
            <a:ext cx="360" cy="979560"/>
          </a:xfrm>
          <a:custGeom>
            <a:avLst/>
            <a:gdLst>
              <a:gd name="textAreaLeft" fmla="*/ 0 w 360"/>
              <a:gd name="textAreaRight" fmla="*/ 1440 w 360"/>
              <a:gd name="textAreaTop" fmla="*/ 360 h 979560"/>
              <a:gd name="textAreaBottom" fmla="*/ 980640 h 9795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39" name=""/>
          <p:cNvSpPr/>
          <p:nvPr/>
        </p:nvSpPr>
        <p:spPr>
          <a:xfrm>
            <a:off x="228600" y="4334760"/>
            <a:ext cx="75420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0" name=""/>
          <p:cNvSpPr/>
          <p:nvPr/>
        </p:nvSpPr>
        <p:spPr>
          <a:xfrm>
            <a:off x="878400" y="3485160"/>
            <a:ext cx="910080" cy="45288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1" name=""/>
          <p:cNvSpPr/>
          <p:nvPr/>
        </p:nvSpPr>
        <p:spPr>
          <a:xfrm flipV="1">
            <a:off x="577800" y="3936600"/>
            <a:ext cx="754200" cy="378720"/>
          </a:xfrm>
          <a:custGeom>
            <a:avLst/>
            <a:gdLst>
              <a:gd name="textAreaLeft" fmla="*/ 0 w 754200"/>
              <a:gd name="textAreaRight" fmla="*/ 754920 w 754200"/>
              <a:gd name="textAreaTop" fmla="*/ -360 h 378720"/>
              <a:gd name="textAreaBottom" fmla="*/ 379080 h 3787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42" name=""/>
          <p:cNvSpPr/>
          <p:nvPr/>
        </p:nvSpPr>
        <p:spPr>
          <a:xfrm>
            <a:off x="1524600" y="4334760"/>
            <a:ext cx="63720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µ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3" name=""/>
          <p:cNvSpPr/>
          <p:nvPr/>
        </p:nvSpPr>
        <p:spPr>
          <a:xfrm flipH="1" flipV="1">
            <a:off x="1366560" y="3936600"/>
            <a:ext cx="497520" cy="378720"/>
          </a:xfrm>
          <a:custGeom>
            <a:avLst/>
            <a:gdLst>
              <a:gd name="textAreaLeft" fmla="*/ -360 w 497520"/>
              <a:gd name="textAreaRight" fmla="*/ 497880 w 497520"/>
              <a:gd name="textAreaTop" fmla="*/ -360 h 378720"/>
              <a:gd name="textAreaBottom" fmla="*/ 379080 h 3787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44" name=""/>
          <p:cNvSpPr/>
          <p:nvPr/>
        </p:nvSpPr>
        <p:spPr>
          <a:xfrm>
            <a:off x="2282400" y="3485160"/>
            <a:ext cx="910080" cy="45288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5" name=""/>
          <p:cNvSpPr/>
          <p:nvPr/>
        </p:nvSpPr>
        <p:spPr>
          <a:xfrm flipH="1" flipV="1">
            <a:off x="2738160" y="3936600"/>
            <a:ext cx="241920" cy="378720"/>
          </a:xfrm>
          <a:custGeom>
            <a:avLst/>
            <a:gdLst>
              <a:gd name="textAreaLeft" fmla="*/ -360 w 241920"/>
              <a:gd name="textAreaRight" fmla="*/ 242280 w 241920"/>
              <a:gd name="textAreaTop" fmla="*/ -360 h 378720"/>
              <a:gd name="textAreaBottom" fmla="*/ 379080 h 3787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46" name=""/>
          <p:cNvSpPr/>
          <p:nvPr/>
        </p:nvSpPr>
        <p:spPr>
          <a:xfrm>
            <a:off x="1792800" y="3713760"/>
            <a:ext cx="485640" cy="360"/>
          </a:xfrm>
          <a:custGeom>
            <a:avLst/>
            <a:gdLst>
              <a:gd name="textAreaLeft" fmla="*/ 0 w 485640"/>
              <a:gd name="textAreaRight" fmla="*/ 486360 w 485640"/>
              <a:gd name="textAreaTop" fmla="*/ 0 h 360"/>
              <a:gd name="textAreaBottom" fmla="*/ 144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47" name=""/>
          <p:cNvSpPr/>
          <p:nvPr/>
        </p:nvSpPr>
        <p:spPr>
          <a:xfrm>
            <a:off x="228600" y="3429360"/>
            <a:ext cx="457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8" name=""/>
          <p:cNvSpPr/>
          <p:nvPr/>
        </p:nvSpPr>
        <p:spPr>
          <a:xfrm>
            <a:off x="3304440" y="1371600"/>
            <a:ext cx="3177720" cy="3196800"/>
          </a:xfrm>
          <a:custGeom>
            <a:avLst/>
            <a:gdLst>
              <a:gd name="textAreaLeft" fmla="*/ 0 w 3177720"/>
              <a:gd name="textAreaRight" fmla="*/ 3178440 w 3177720"/>
              <a:gd name="textAreaTop" fmla="*/ 0 h 3196800"/>
              <a:gd name="textAreaBottom" fmla="*/ 3197520 h 319680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49" name=""/>
          <p:cNvSpPr/>
          <p:nvPr/>
        </p:nvSpPr>
        <p:spPr>
          <a:xfrm>
            <a:off x="3612960" y="2714400"/>
            <a:ext cx="91008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logP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0" name=""/>
          <p:cNvSpPr/>
          <p:nvPr/>
        </p:nvSpPr>
        <p:spPr>
          <a:xfrm>
            <a:off x="4151160" y="3051000"/>
            <a:ext cx="1451880" cy="1403280"/>
          </a:xfrm>
          <a:custGeom>
            <a:avLst/>
            <a:gdLst>
              <a:gd name="textAreaLeft" fmla="*/ 0 w 1451880"/>
              <a:gd name="textAreaRight" fmla="*/ 1452600 w 1451880"/>
              <a:gd name="textAreaTop" fmla="*/ 0 h 1403280"/>
              <a:gd name="textAreaBottom" fmla="*/ 1404000 h 14032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PL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1" name=""/>
          <p:cNvSpPr/>
          <p:nvPr/>
        </p:nvSpPr>
        <p:spPr>
          <a:xfrm>
            <a:off x="4187520" y="1492560"/>
            <a:ext cx="1415520" cy="1406520"/>
          </a:xfrm>
          <a:custGeom>
            <a:avLst/>
            <a:gdLst>
              <a:gd name="textAreaLeft" fmla="*/ 0 w 1415520"/>
              <a:gd name="textAreaRight" fmla="*/ 1416240 w 1415520"/>
              <a:gd name="textAreaTop" fmla="*/ 0 h 1406520"/>
              <a:gd name="textAreaBottom" fmla="*/ 1407240 h 14065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PW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2" name=""/>
          <p:cNvSpPr/>
          <p:nvPr/>
        </p:nvSpPr>
        <p:spPr>
          <a:xfrm flipV="1">
            <a:off x="3197160" y="2237040"/>
            <a:ext cx="914040" cy="26640"/>
          </a:xfrm>
          <a:custGeom>
            <a:avLst/>
            <a:gdLst>
              <a:gd name="textAreaLeft" fmla="*/ 0 w 914040"/>
              <a:gd name="textAreaRight" fmla="*/ 914760 w 914040"/>
              <a:gd name="textAreaTop" fmla="*/ -360 h 26640"/>
              <a:gd name="textAreaBottom" fmla="*/ 27000 h 266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17640" bIns="-1764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53" name=""/>
          <p:cNvSpPr/>
          <p:nvPr/>
        </p:nvSpPr>
        <p:spPr>
          <a:xfrm flipV="1">
            <a:off x="3612960" y="2237760"/>
            <a:ext cx="498240" cy="497160"/>
          </a:xfrm>
          <a:custGeom>
            <a:avLst/>
            <a:gdLst>
              <a:gd name="textAreaLeft" fmla="*/ 0 w 498240"/>
              <a:gd name="textAreaRight" fmla="*/ 498960 w 498240"/>
              <a:gd name="textAreaTop" fmla="*/ 360 h 497160"/>
              <a:gd name="textAreaBottom" fmla="*/ 498240 h 4971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54" name=""/>
          <p:cNvSpPr/>
          <p:nvPr/>
        </p:nvSpPr>
        <p:spPr>
          <a:xfrm flipV="1">
            <a:off x="3197160" y="3702240"/>
            <a:ext cx="950400" cy="360"/>
          </a:xfrm>
          <a:custGeom>
            <a:avLst/>
            <a:gdLst>
              <a:gd name="textAreaLeft" fmla="*/ 0 w 950400"/>
              <a:gd name="textAreaRight" fmla="*/ 951120 w 950400"/>
              <a:gd name="textAreaTop" fmla="*/ -1080 h 360"/>
              <a:gd name="textAreaBottom" fmla="*/ 36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55" name=""/>
          <p:cNvSpPr/>
          <p:nvPr/>
        </p:nvSpPr>
        <p:spPr>
          <a:xfrm>
            <a:off x="3612960" y="3170880"/>
            <a:ext cx="534600" cy="535320"/>
          </a:xfrm>
          <a:custGeom>
            <a:avLst/>
            <a:gdLst>
              <a:gd name="textAreaLeft" fmla="*/ 0 w 534600"/>
              <a:gd name="textAreaRight" fmla="*/ 535320 w 534600"/>
              <a:gd name="textAreaTop" fmla="*/ 0 h 535320"/>
              <a:gd name="textAreaBottom" fmla="*/ 536040 h 5353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56" name=""/>
          <p:cNvSpPr/>
          <p:nvPr/>
        </p:nvSpPr>
        <p:spPr>
          <a:xfrm>
            <a:off x="4968360" y="2264760"/>
            <a:ext cx="1415520" cy="1406520"/>
          </a:xfrm>
          <a:custGeom>
            <a:avLst/>
            <a:gdLst>
              <a:gd name="textAreaLeft" fmla="*/ 0 w 1415520"/>
              <a:gd name="textAreaRight" fmla="*/ 1416240 w 1415520"/>
              <a:gd name="textAreaTop" fmla="*/ 0 h 1406520"/>
              <a:gd name="textAreaBottom" fmla="*/ 1407240 h 14065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(Δ-Δ)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7" name=""/>
          <p:cNvSpPr/>
          <p:nvPr/>
        </p:nvSpPr>
        <p:spPr>
          <a:xfrm>
            <a:off x="3937320" y="2349360"/>
            <a:ext cx="419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III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8" name=""/>
          <p:cNvSpPr/>
          <p:nvPr/>
        </p:nvSpPr>
        <p:spPr>
          <a:xfrm>
            <a:off x="2640960" y="4334760"/>
            <a:ext cx="65988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E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BV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9" name=""/>
          <p:cNvSpPr txBox="1"/>
          <p:nvPr/>
        </p:nvSpPr>
        <p:spPr>
          <a:xfrm>
            <a:off x="2854800" y="3986640"/>
            <a:ext cx="322200" cy="27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R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0" name=""/>
          <p:cNvSpPr/>
          <p:nvPr/>
        </p:nvSpPr>
        <p:spPr>
          <a:xfrm flipV="1">
            <a:off x="7170480" y="2271240"/>
            <a:ext cx="2089800" cy="108864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61" name=""/>
          <p:cNvSpPr/>
          <p:nvPr/>
        </p:nvSpPr>
        <p:spPr>
          <a:xfrm>
            <a:off x="7191360" y="1560240"/>
            <a:ext cx="2438640" cy="2438640"/>
          </a:xfrm>
          <a:custGeom>
            <a:avLst/>
            <a:gdLst>
              <a:gd name="textAreaLeft" fmla="*/ 0 w 2438640"/>
              <a:gd name="textAreaRight" fmla="*/ 2439000 w 2438640"/>
              <a:gd name="textAreaTop" fmla="*/ 0 h 2438640"/>
              <a:gd name="textAreaBottom" fmla="*/ 2439000 h 243864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62" name=""/>
          <p:cNvSpPr/>
          <p:nvPr/>
        </p:nvSpPr>
        <p:spPr>
          <a:xfrm>
            <a:off x="8310600" y="2014560"/>
            <a:ext cx="199800" cy="1994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63" name=""/>
          <p:cNvSpPr/>
          <p:nvPr/>
        </p:nvSpPr>
        <p:spPr>
          <a:xfrm flipV="1">
            <a:off x="8408520" y="2238840"/>
            <a:ext cx="360" cy="40716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64" name=""/>
          <p:cNvSpPr/>
          <p:nvPr/>
        </p:nvSpPr>
        <p:spPr>
          <a:xfrm>
            <a:off x="6629400" y="2601720"/>
            <a:ext cx="73800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ΔM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5" name=""/>
          <p:cNvSpPr/>
          <p:nvPr/>
        </p:nvSpPr>
        <p:spPr>
          <a:xfrm>
            <a:off x="8193600" y="4076280"/>
            <a:ext cx="67140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ΔW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6" name=""/>
          <p:cNvSpPr/>
          <p:nvPr/>
        </p:nvSpPr>
        <p:spPr>
          <a:xfrm>
            <a:off x="8376840" y="2263680"/>
            <a:ext cx="767160" cy="3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δA</a:t>
            </a:r>
            <a:r>
              <a:rPr b="0" lang="en-US" sz="13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7" name=""/>
          <p:cNvSpPr/>
          <p:nvPr/>
        </p:nvSpPr>
        <p:spPr>
          <a:xfrm rot="20100000">
            <a:off x="8817840" y="2247480"/>
            <a:ext cx="104076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Slope =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ρ</a:t>
            </a:r>
            <a:r>
              <a:rPr b="0" lang="en-US" sz="12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8" name=""/>
          <p:cNvSpPr/>
          <p:nvPr/>
        </p:nvSpPr>
        <p:spPr>
          <a:xfrm>
            <a:off x="8442000" y="3929760"/>
            <a:ext cx="360" cy="1634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69" name=""/>
          <p:cNvSpPr/>
          <p:nvPr/>
        </p:nvSpPr>
        <p:spPr>
          <a:xfrm>
            <a:off x="7110360" y="2761200"/>
            <a:ext cx="16344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70" name=""/>
          <p:cNvSpPr/>
          <p:nvPr/>
        </p:nvSpPr>
        <p:spPr>
          <a:xfrm>
            <a:off x="7631280" y="2527920"/>
            <a:ext cx="199440" cy="1998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71" name=""/>
          <p:cNvSpPr/>
          <p:nvPr/>
        </p:nvSpPr>
        <p:spPr>
          <a:xfrm>
            <a:off x="8688960" y="2816280"/>
            <a:ext cx="199800" cy="1998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72" name=""/>
          <p:cNvSpPr/>
          <p:nvPr/>
        </p:nvSpPr>
        <p:spPr>
          <a:xfrm flipV="1">
            <a:off x="8793720" y="2527200"/>
            <a:ext cx="0" cy="29016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73" name=""/>
          <p:cNvSpPr/>
          <p:nvPr/>
        </p:nvSpPr>
        <p:spPr>
          <a:xfrm flipV="1">
            <a:off x="7736040" y="2719800"/>
            <a:ext cx="0" cy="29016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74" name=""/>
          <p:cNvSpPr/>
          <p:nvPr/>
        </p:nvSpPr>
        <p:spPr>
          <a:xfrm>
            <a:off x="8331120" y="3733200"/>
            <a:ext cx="597240" cy="1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5" name=""/>
          <p:cNvSpPr/>
          <p:nvPr/>
        </p:nvSpPr>
        <p:spPr>
          <a:xfrm>
            <a:off x="7209720" y="2643480"/>
            <a:ext cx="596880" cy="1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6" name="PlaceHolder 11"/>
          <p:cNvSpPr/>
          <p:nvPr/>
        </p:nvSpPr>
        <p:spPr>
          <a:xfrm>
            <a:off x="1800" y="252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Research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Dataset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Method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Result . Validation . Conclusion . Summary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46"/>
          </p:nvPr>
        </p:nvSpPr>
        <p:spPr/>
        <p:txBody>
          <a:bodyPr/>
          <a:p>
            <a:fld id="{2B98D6EB-7760-449B-817E-08DDC4125EDC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"/>
          <p:cNvSpPr/>
          <p:nvPr/>
        </p:nvSpPr>
        <p:spPr>
          <a:xfrm>
            <a:off x="2057400" y="2463840"/>
            <a:ext cx="24094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δA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 = ΔM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 – 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ρ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 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x ΔW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8" name=""/>
          <p:cNvSpPr/>
          <p:nvPr/>
        </p:nvSpPr>
        <p:spPr>
          <a:xfrm>
            <a:off x="361800" y="1613520"/>
            <a:ext cx="52984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Possible correction in extinction: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9" name=""/>
          <p:cNvSpPr/>
          <p:nvPr/>
        </p:nvSpPr>
        <p:spPr>
          <a:xfrm>
            <a:off x="675000" y="3535200"/>
            <a:ext cx="46904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What if distance modulus require correction?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0" name=""/>
          <p:cNvSpPr/>
          <p:nvPr/>
        </p:nvSpPr>
        <p:spPr>
          <a:xfrm flipV="1">
            <a:off x="7170840" y="2271600"/>
            <a:ext cx="2089800" cy="108864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81" name=""/>
          <p:cNvSpPr/>
          <p:nvPr/>
        </p:nvSpPr>
        <p:spPr>
          <a:xfrm>
            <a:off x="7191720" y="1560600"/>
            <a:ext cx="2438640" cy="2438640"/>
          </a:xfrm>
          <a:custGeom>
            <a:avLst/>
            <a:gdLst>
              <a:gd name="textAreaLeft" fmla="*/ 0 w 2438640"/>
              <a:gd name="textAreaRight" fmla="*/ 2439000 w 2438640"/>
              <a:gd name="textAreaTop" fmla="*/ 0 h 2438640"/>
              <a:gd name="textAreaBottom" fmla="*/ 2439000 h 243864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82" name=""/>
          <p:cNvSpPr/>
          <p:nvPr/>
        </p:nvSpPr>
        <p:spPr>
          <a:xfrm>
            <a:off x="8310960" y="2014920"/>
            <a:ext cx="199800" cy="1994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83" name=""/>
          <p:cNvSpPr/>
          <p:nvPr/>
        </p:nvSpPr>
        <p:spPr>
          <a:xfrm flipV="1">
            <a:off x="8408880" y="2239200"/>
            <a:ext cx="360" cy="40716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84" name=""/>
          <p:cNvSpPr/>
          <p:nvPr/>
        </p:nvSpPr>
        <p:spPr>
          <a:xfrm>
            <a:off x="6629760" y="2602080"/>
            <a:ext cx="73800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ΔM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5" name=""/>
          <p:cNvSpPr/>
          <p:nvPr/>
        </p:nvSpPr>
        <p:spPr>
          <a:xfrm>
            <a:off x="8193960" y="4076640"/>
            <a:ext cx="67140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ΔW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6" name=""/>
          <p:cNvSpPr/>
          <p:nvPr/>
        </p:nvSpPr>
        <p:spPr>
          <a:xfrm>
            <a:off x="8377200" y="2264040"/>
            <a:ext cx="767160" cy="30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δA</a:t>
            </a:r>
            <a:r>
              <a:rPr b="0" lang="en-US" sz="13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7" name=""/>
          <p:cNvSpPr/>
          <p:nvPr/>
        </p:nvSpPr>
        <p:spPr>
          <a:xfrm rot="20100000">
            <a:off x="8818200" y="2247840"/>
            <a:ext cx="104076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Slope =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ρ</a:t>
            </a:r>
            <a:r>
              <a:rPr b="0" lang="en-US" sz="12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8" name=""/>
          <p:cNvSpPr/>
          <p:nvPr/>
        </p:nvSpPr>
        <p:spPr>
          <a:xfrm>
            <a:off x="8442360" y="3930120"/>
            <a:ext cx="360" cy="1634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89" name=""/>
          <p:cNvSpPr/>
          <p:nvPr/>
        </p:nvSpPr>
        <p:spPr>
          <a:xfrm>
            <a:off x="7110720" y="2761560"/>
            <a:ext cx="16344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90" name=""/>
          <p:cNvSpPr/>
          <p:nvPr/>
        </p:nvSpPr>
        <p:spPr>
          <a:xfrm>
            <a:off x="7631640" y="2528280"/>
            <a:ext cx="199440" cy="1998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91" name=""/>
          <p:cNvSpPr/>
          <p:nvPr/>
        </p:nvSpPr>
        <p:spPr>
          <a:xfrm>
            <a:off x="8689320" y="2816640"/>
            <a:ext cx="199800" cy="1998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92" name=""/>
          <p:cNvSpPr/>
          <p:nvPr/>
        </p:nvSpPr>
        <p:spPr>
          <a:xfrm flipV="1">
            <a:off x="8794080" y="2527560"/>
            <a:ext cx="0" cy="29016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93" name=""/>
          <p:cNvSpPr/>
          <p:nvPr/>
        </p:nvSpPr>
        <p:spPr>
          <a:xfrm flipV="1">
            <a:off x="7736400" y="2720160"/>
            <a:ext cx="0" cy="29016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94" name=""/>
          <p:cNvSpPr/>
          <p:nvPr/>
        </p:nvSpPr>
        <p:spPr>
          <a:xfrm>
            <a:off x="8331480" y="3733560"/>
            <a:ext cx="597240" cy="1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5" name=""/>
          <p:cNvSpPr/>
          <p:nvPr/>
        </p:nvSpPr>
        <p:spPr>
          <a:xfrm>
            <a:off x="7210080" y="2643840"/>
            <a:ext cx="596880" cy="1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6" name="PlaceHolder 26"/>
          <p:cNvSpPr/>
          <p:nvPr/>
        </p:nvSpPr>
        <p:spPr>
          <a:xfrm>
            <a:off x="1800" y="252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Research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Dataset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Method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Result . Validation . Conclusion . Summary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90"/>
          </p:nvPr>
        </p:nvSpPr>
        <p:spPr/>
        <p:txBody>
          <a:bodyPr/>
          <a:p>
            <a:fld id="{2AB6699C-0B76-40FD-B157-90B329FCFA2A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"/>
          <p:cNvSpPr/>
          <p:nvPr/>
        </p:nvSpPr>
        <p:spPr>
          <a:xfrm flipV="1">
            <a:off x="7647840" y="2025720"/>
            <a:ext cx="1658520" cy="2348280"/>
          </a:xfrm>
          <a:prstGeom prst="line">
            <a:avLst/>
          </a:prstGeom>
          <a:ln w="36720">
            <a:solidFill>
              <a:srgbClr val="2a609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98" name=""/>
          <p:cNvSpPr/>
          <p:nvPr/>
        </p:nvSpPr>
        <p:spPr>
          <a:xfrm flipV="1">
            <a:off x="7376040" y="2304360"/>
            <a:ext cx="1951920" cy="2028600"/>
          </a:xfrm>
          <a:prstGeom prst="line">
            <a:avLst/>
          </a:prstGeom>
          <a:ln w="36720">
            <a:solidFill>
              <a:srgbClr val="55308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499" name=""/>
          <p:cNvSpPr/>
          <p:nvPr/>
        </p:nvSpPr>
        <p:spPr>
          <a:xfrm flipV="1">
            <a:off x="7376040" y="2505240"/>
            <a:ext cx="1929960" cy="1562400"/>
          </a:xfrm>
          <a:prstGeom prst="line">
            <a:avLst/>
          </a:prstGeom>
          <a:ln w="36720">
            <a:solidFill>
              <a:srgbClr val="bf004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00" name=""/>
          <p:cNvSpPr/>
          <p:nvPr/>
        </p:nvSpPr>
        <p:spPr>
          <a:xfrm flipV="1">
            <a:off x="7309800" y="2605680"/>
            <a:ext cx="2003400" cy="1288440"/>
          </a:xfrm>
          <a:prstGeom prst="line">
            <a:avLst/>
          </a:prstGeom>
          <a:ln w="36720">
            <a:solidFill>
              <a:srgbClr val="ff8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01" name=""/>
          <p:cNvSpPr/>
          <p:nvPr/>
        </p:nvSpPr>
        <p:spPr>
          <a:xfrm flipV="1">
            <a:off x="7499520" y="2220480"/>
            <a:ext cx="1806840" cy="2129400"/>
          </a:xfrm>
          <a:prstGeom prst="line">
            <a:avLst/>
          </a:prstGeom>
          <a:ln w="36720">
            <a:solidFill>
              <a:srgbClr val="ffff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02" name=""/>
          <p:cNvSpPr/>
          <p:nvPr/>
        </p:nvSpPr>
        <p:spPr>
          <a:xfrm flipV="1">
            <a:off x="7309800" y="2706120"/>
            <a:ext cx="2018160" cy="104184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03" name=""/>
          <p:cNvSpPr/>
          <p:nvPr/>
        </p:nvSpPr>
        <p:spPr>
          <a:xfrm>
            <a:off x="7313040" y="1559880"/>
            <a:ext cx="2182680" cy="2879640"/>
          </a:xfrm>
          <a:custGeom>
            <a:avLst/>
            <a:gdLst>
              <a:gd name="textAreaLeft" fmla="*/ 0 w 2182680"/>
              <a:gd name="textAreaRight" fmla="*/ 2183400 w 2182680"/>
              <a:gd name="textAreaTop" fmla="*/ 0 h 2879640"/>
              <a:gd name="textAreaBottom" fmla="*/ 2880360 h 287964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04" name=""/>
          <p:cNvSpPr/>
          <p:nvPr/>
        </p:nvSpPr>
        <p:spPr>
          <a:xfrm>
            <a:off x="7255800" y="3118320"/>
            <a:ext cx="15768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05" name=""/>
          <p:cNvSpPr/>
          <p:nvPr/>
        </p:nvSpPr>
        <p:spPr>
          <a:xfrm>
            <a:off x="8541720" y="4342680"/>
            <a:ext cx="360" cy="156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06" name=""/>
          <p:cNvSpPr/>
          <p:nvPr/>
        </p:nvSpPr>
        <p:spPr>
          <a:xfrm>
            <a:off x="7361280" y="2899440"/>
            <a:ext cx="763560" cy="58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ΔM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7" name=""/>
          <p:cNvSpPr/>
          <p:nvPr/>
        </p:nvSpPr>
        <p:spPr>
          <a:xfrm>
            <a:off x="8267400" y="3858120"/>
            <a:ext cx="1124280" cy="72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ΔW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8" name=""/>
          <p:cNvSpPr/>
          <p:nvPr/>
        </p:nvSpPr>
        <p:spPr>
          <a:xfrm>
            <a:off x="9256680" y="1810800"/>
            <a:ext cx="24624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B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9" name=""/>
          <p:cNvSpPr/>
          <p:nvPr/>
        </p:nvSpPr>
        <p:spPr>
          <a:xfrm>
            <a:off x="9256680" y="2025360"/>
            <a:ext cx="24624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V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0" name=""/>
          <p:cNvSpPr/>
          <p:nvPr/>
        </p:nvSpPr>
        <p:spPr>
          <a:xfrm>
            <a:off x="9334800" y="2200320"/>
            <a:ext cx="18900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I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1" name=""/>
          <p:cNvSpPr/>
          <p:nvPr/>
        </p:nvSpPr>
        <p:spPr>
          <a:xfrm>
            <a:off x="9304920" y="2361960"/>
            <a:ext cx="22248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J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2" name=""/>
          <p:cNvSpPr/>
          <p:nvPr/>
        </p:nvSpPr>
        <p:spPr>
          <a:xfrm>
            <a:off x="9257400" y="2542680"/>
            <a:ext cx="25380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H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3" name=""/>
          <p:cNvSpPr/>
          <p:nvPr/>
        </p:nvSpPr>
        <p:spPr>
          <a:xfrm>
            <a:off x="9257400" y="2723760"/>
            <a:ext cx="24552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K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4" name="PlaceHolder 27"/>
          <p:cNvSpPr/>
          <p:nvPr/>
        </p:nvSpPr>
        <p:spPr>
          <a:xfrm>
            <a:off x="1800" y="252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Research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Dataset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Method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Result . Validation . Conclusion . Summary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90"/>
          </p:nvPr>
        </p:nvSpPr>
        <p:spPr/>
        <p:txBody>
          <a:bodyPr/>
          <a:p>
            <a:fld id="{106C7EF6-8AEC-400C-BF83-8C5B8A2E26D9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"/>
          <p:cNvSpPr/>
          <p:nvPr/>
        </p:nvSpPr>
        <p:spPr>
          <a:xfrm>
            <a:off x="78480" y="3369600"/>
            <a:ext cx="3546000" cy="1632600"/>
          </a:xfrm>
          <a:prstGeom prst="rect">
            <a:avLst/>
          </a:prstGeom>
          <a:solidFill>
            <a:srgbClr val="f7d1d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16" name=""/>
          <p:cNvSpPr/>
          <p:nvPr/>
        </p:nvSpPr>
        <p:spPr>
          <a:xfrm>
            <a:off x="6767280" y="493200"/>
            <a:ext cx="3311280" cy="2354400"/>
          </a:xfrm>
          <a:custGeom>
            <a:avLst/>
            <a:gdLst>
              <a:gd name="textAreaLeft" fmla="*/ 0 w 3311280"/>
              <a:gd name="textAreaRight" fmla="*/ 3311640 w 3311280"/>
              <a:gd name="textAreaTop" fmla="*/ 0 h 2354400"/>
              <a:gd name="textAreaBottom" fmla="*/ 2354760 h 2354400"/>
            </a:gdLst>
            <a:ahLst/>
            <a:cxnLst/>
            <a:rect l="textAreaLeft" t="textAreaTop" r="textAreaRight" b="textAreaBottom"/>
            <a:pathLst>
              <a:path w="30362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26762" y="21600"/>
                </a:lnTo>
                <a:arcTo wR="5162" hR="3600" stAng="5400000" swAng="5400000"/>
                <a:lnTo>
                  <a:pt x="21600" y="3600"/>
                </a:lnTo>
                <a:arcTo wR="5162" hR="3600" stAng="10800000" swAng="5400000"/>
                <a:close/>
              </a:path>
            </a:pathLst>
          </a:custGeom>
          <a:solidFill>
            <a:srgbClr val="81ac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17" name=""/>
          <p:cNvSpPr/>
          <p:nvPr/>
        </p:nvSpPr>
        <p:spPr>
          <a:xfrm>
            <a:off x="3304080" y="1371600"/>
            <a:ext cx="3177720" cy="3196800"/>
          </a:xfrm>
          <a:custGeom>
            <a:avLst/>
            <a:gdLst>
              <a:gd name="textAreaLeft" fmla="*/ 0 w 3177720"/>
              <a:gd name="textAreaRight" fmla="*/ 3178440 w 3177720"/>
              <a:gd name="textAreaTop" fmla="*/ 0 h 3196800"/>
              <a:gd name="textAreaBottom" fmla="*/ 3197520 h 319680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18" name=""/>
          <p:cNvSpPr/>
          <p:nvPr/>
        </p:nvSpPr>
        <p:spPr>
          <a:xfrm>
            <a:off x="829800" y="1222200"/>
            <a:ext cx="2447280" cy="1488600"/>
          </a:xfrm>
          <a:prstGeom prst="rect">
            <a:avLst/>
          </a:pr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19" name=""/>
          <p:cNvSpPr/>
          <p:nvPr/>
        </p:nvSpPr>
        <p:spPr>
          <a:xfrm>
            <a:off x="3612600" y="2714400"/>
            <a:ext cx="91008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logP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0" name=""/>
          <p:cNvSpPr/>
          <p:nvPr/>
        </p:nvSpPr>
        <p:spPr>
          <a:xfrm>
            <a:off x="878400" y="2044800"/>
            <a:ext cx="910080" cy="45288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W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1" name=""/>
          <p:cNvSpPr/>
          <p:nvPr/>
        </p:nvSpPr>
        <p:spPr>
          <a:xfrm>
            <a:off x="2282400" y="2044800"/>
            <a:ext cx="910080" cy="45288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W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2" name=""/>
          <p:cNvSpPr/>
          <p:nvPr/>
        </p:nvSpPr>
        <p:spPr>
          <a:xfrm flipV="1">
            <a:off x="1335240" y="2496600"/>
            <a:ext cx="360" cy="979560"/>
          </a:xfrm>
          <a:custGeom>
            <a:avLst/>
            <a:gdLst>
              <a:gd name="textAreaLeft" fmla="*/ 0 w 360"/>
              <a:gd name="textAreaRight" fmla="*/ 1440 w 360"/>
              <a:gd name="textAreaTop" fmla="*/ 360 h 979560"/>
              <a:gd name="textAreaBottom" fmla="*/ 980640 h 9795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23" name=""/>
          <p:cNvSpPr/>
          <p:nvPr/>
        </p:nvSpPr>
        <p:spPr>
          <a:xfrm flipV="1">
            <a:off x="2742840" y="2496600"/>
            <a:ext cx="360" cy="979560"/>
          </a:xfrm>
          <a:custGeom>
            <a:avLst/>
            <a:gdLst>
              <a:gd name="textAreaLeft" fmla="*/ 0 w 360"/>
              <a:gd name="textAreaRight" fmla="*/ 1440 w 360"/>
              <a:gd name="textAreaTop" fmla="*/ 360 h 979560"/>
              <a:gd name="textAreaBottom" fmla="*/ 980640 h 9795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24" name=""/>
          <p:cNvSpPr/>
          <p:nvPr/>
        </p:nvSpPr>
        <p:spPr>
          <a:xfrm>
            <a:off x="1560600" y="1346400"/>
            <a:ext cx="91008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R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5" name=""/>
          <p:cNvSpPr/>
          <p:nvPr/>
        </p:nvSpPr>
        <p:spPr>
          <a:xfrm flipH="1">
            <a:off x="1293840" y="1539000"/>
            <a:ext cx="257040" cy="537840"/>
          </a:xfrm>
          <a:custGeom>
            <a:avLst/>
            <a:gdLst>
              <a:gd name="textAreaLeft" fmla="*/ -360 w 257040"/>
              <a:gd name="textAreaRight" fmla="*/ 257400 w 257040"/>
              <a:gd name="textAreaTop" fmla="*/ 0 h 537840"/>
              <a:gd name="textAreaBottom" fmla="*/ 538560 h 5378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26" name=""/>
          <p:cNvSpPr/>
          <p:nvPr/>
        </p:nvSpPr>
        <p:spPr>
          <a:xfrm>
            <a:off x="2475000" y="1503000"/>
            <a:ext cx="224640" cy="537840"/>
          </a:xfrm>
          <a:custGeom>
            <a:avLst/>
            <a:gdLst>
              <a:gd name="textAreaLeft" fmla="*/ 0 w 224640"/>
              <a:gd name="textAreaRight" fmla="*/ 225360 w 224640"/>
              <a:gd name="textAreaTop" fmla="*/ 0 h 537840"/>
              <a:gd name="textAreaBottom" fmla="*/ 538560 h 5378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27" name=""/>
          <p:cNvSpPr/>
          <p:nvPr/>
        </p:nvSpPr>
        <p:spPr>
          <a:xfrm>
            <a:off x="4150800" y="3051000"/>
            <a:ext cx="1451880" cy="1403280"/>
          </a:xfrm>
          <a:custGeom>
            <a:avLst/>
            <a:gdLst>
              <a:gd name="textAreaLeft" fmla="*/ 0 w 1451880"/>
              <a:gd name="textAreaRight" fmla="*/ 1452600 w 1451880"/>
              <a:gd name="textAreaTop" fmla="*/ 0 h 1403280"/>
              <a:gd name="textAreaBottom" fmla="*/ 1404000 h 14032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PL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8" name=""/>
          <p:cNvSpPr/>
          <p:nvPr/>
        </p:nvSpPr>
        <p:spPr>
          <a:xfrm>
            <a:off x="4187160" y="1492560"/>
            <a:ext cx="1415520" cy="1406520"/>
          </a:xfrm>
          <a:custGeom>
            <a:avLst/>
            <a:gdLst>
              <a:gd name="textAreaLeft" fmla="*/ 0 w 1415520"/>
              <a:gd name="textAreaRight" fmla="*/ 1416240 w 1415520"/>
              <a:gd name="textAreaTop" fmla="*/ 0 h 1406520"/>
              <a:gd name="textAreaBottom" fmla="*/ 1407240 h 14065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PW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9" name=""/>
          <p:cNvSpPr/>
          <p:nvPr/>
        </p:nvSpPr>
        <p:spPr>
          <a:xfrm flipV="1">
            <a:off x="3196800" y="2237040"/>
            <a:ext cx="914040" cy="26640"/>
          </a:xfrm>
          <a:custGeom>
            <a:avLst/>
            <a:gdLst>
              <a:gd name="textAreaLeft" fmla="*/ 0 w 914040"/>
              <a:gd name="textAreaRight" fmla="*/ 914760 w 914040"/>
              <a:gd name="textAreaTop" fmla="*/ -360 h 26640"/>
              <a:gd name="textAreaBottom" fmla="*/ 27000 h 266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17640" bIns="-1764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30" name=""/>
          <p:cNvSpPr/>
          <p:nvPr/>
        </p:nvSpPr>
        <p:spPr>
          <a:xfrm flipV="1">
            <a:off x="3612600" y="2237760"/>
            <a:ext cx="498240" cy="497160"/>
          </a:xfrm>
          <a:custGeom>
            <a:avLst/>
            <a:gdLst>
              <a:gd name="textAreaLeft" fmla="*/ 0 w 498240"/>
              <a:gd name="textAreaRight" fmla="*/ 498960 w 498240"/>
              <a:gd name="textAreaTop" fmla="*/ 360 h 497160"/>
              <a:gd name="textAreaBottom" fmla="*/ 498240 h 4971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31" name=""/>
          <p:cNvSpPr/>
          <p:nvPr/>
        </p:nvSpPr>
        <p:spPr>
          <a:xfrm flipV="1">
            <a:off x="3196800" y="3702240"/>
            <a:ext cx="950400" cy="360"/>
          </a:xfrm>
          <a:custGeom>
            <a:avLst/>
            <a:gdLst>
              <a:gd name="textAreaLeft" fmla="*/ 0 w 950400"/>
              <a:gd name="textAreaRight" fmla="*/ 951120 w 950400"/>
              <a:gd name="textAreaTop" fmla="*/ -1080 h 360"/>
              <a:gd name="textAreaBottom" fmla="*/ 36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32" name=""/>
          <p:cNvSpPr/>
          <p:nvPr/>
        </p:nvSpPr>
        <p:spPr>
          <a:xfrm>
            <a:off x="3612600" y="3170880"/>
            <a:ext cx="534600" cy="535320"/>
          </a:xfrm>
          <a:custGeom>
            <a:avLst/>
            <a:gdLst>
              <a:gd name="textAreaLeft" fmla="*/ 0 w 534600"/>
              <a:gd name="textAreaRight" fmla="*/ 535320 w 534600"/>
              <a:gd name="textAreaTop" fmla="*/ 0 h 535320"/>
              <a:gd name="textAreaBottom" fmla="*/ 536040 h 5353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33" name=""/>
          <p:cNvSpPr/>
          <p:nvPr/>
        </p:nvSpPr>
        <p:spPr>
          <a:xfrm>
            <a:off x="4968000" y="2264760"/>
            <a:ext cx="1415520" cy="1406520"/>
          </a:xfrm>
          <a:custGeom>
            <a:avLst/>
            <a:gdLst>
              <a:gd name="textAreaLeft" fmla="*/ 0 w 1415520"/>
              <a:gd name="textAreaRight" fmla="*/ 1416240 w 1415520"/>
              <a:gd name="textAreaTop" fmla="*/ 0 h 1406520"/>
              <a:gd name="textAreaBottom" fmla="*/ 1407240 h 14065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(Δ-Δ)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4" name=""/>
          <p:cNvSpPr/>
          <p:nvPr/>
        </p:nvSpPr>
        <p:spPr>
          <a:xfrm>
            <a:off x="1792800" y="2273400"/>
            <a:ext cx="485640" cy="360"/>
          </a:xfrm>
          <a:custGeom>
            <a:avLst/>
            <a:gdLst>
              <a:gd name="textAreaLeft" fmla="*/ 0 w 485640"/>
              <a:gd name="textAreaRight" fmla="*/ 486360 w 485640"/>
              <a:gd name="textAreaTop" fmla="*/ 0 h 360"/>
              <a:gd name="textAreaBottom" fmla="*/ 144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35" name=""/>
          <p:cNvSpPr/>
          <p:nvPr/>
        </p:nvSpPr>
        <p:spPr>
          <a:xfrm flipV="1">
            <a:off x="8608320" y="1096560"/>
            <a:ext cx="1104120" cy="1524600"/>
          </a:xfrm>
          <a:prstGeom prst="line">
            <a:avLst/>
          </a:prstGeom>
          <a:ln w="36720">
            <a:solidFill>
              <a:srgbClr val="2a609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36" name=""/>
          <p:cNvSpPr/>
          <p:nvPr/>
        </p:nvSpPr>
        <p:spPr>
          <a:xfrm flipV="1">
            <a:off x="8427240" y="1277280"/>
            <a:ext cx="1299600" cy="1317240"/>
          </a:xfrm>
          <a:prstGeom prst="line">
            <a:avLst/>
          </a:prstGeom>
          <a:ln w="36720">
            <a:solidFill>
              <a:srgbClr val="55308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37" name=""/>
          <p:cNvSpPr/>
          <p:nvPr/>
        </p:nvSpPr>
        <p:spPr>
          <a:xfrm flipV="1">
            <a:off x="8427240" y="1407600"/>
            <a:ext cx="1285200" cy="1014840"/>
          </a:xfrm>
          <a:prstGeom prst="line">
            <a:avLst/>
          </a:prstGeom>
          <a:ln w="36720">
            <a:solidFill>
              <a:srgbClr val="bf004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38" name=""/>
          <p:cNvSpPr/>
          <p:nvPr/>
        </p:nvSpPr>
        <p:spPr>
          <a:xfrm flipV="1">
            <a:off x="8383320" y="1473120"/>
            <a:ext cx="1333440" cy="836640"/>
          </a:xfrm>
          <a:prstGeom prst="line">
            <a:avLst/>
          </a:prstGeom>
          <a:ln w="36720">
            <a:solidFill>
              <a:srgbClr val="ff8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39" name=""/>
          <p:cNvSpPr/>
          <p:nvPr/>
        </p:nvSpPr>
        <p:spPr>
          <a:xfrm flipV="1">
            <a:off x="8510040" y="1222920"/>
            <a:ext cx="1202400" cy="1382760"/>
          </a:xfrm>
          <a:prstGeom prst="line">
            <a:avLst/>
          </a:prstGeom>
          <a:ln w="36720">
            <a:solidFill>
              <a:srgbClr val="ffff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40" name=""/>
          <p:cNvSpPr/>
          <p:nvPr/>
        </p:nvSpPr>
        <p:spPr>
          <a:xfrm flipV="1">
            <a:off x="8383320" y="1538280"/>
            <a:ext cx="1343520" cy="67644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41" name=""/>
          <p:cNvSpPr/>
          <p:nvPr/>
        </p:nvSpPr>
        <p:spPr>
          <a:xfrm>
            <a:off x="8385480" y="794160"/>
            <a:ext cx="1452240" cy="1868760"/>
          </a:xfrm>
          <a:custGeom>
            <a:avLst/>
            <a:gdLst>
              <a:gd name="textAreaLeft" fmla="*/ 0 w 1452240"/>
              <a:gd name="textAreaRight" fmla="*/ 1452600 w 1452240"/>
              <a:gd name="textAreaTop" fmla="*/ 0 h 1868760"/>
              <a:gd name="textAreaBottom" fmla="*/ 1869120 h 186876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42" name=""/>
          <p:cNvSpPr/>
          <p:nvPr/>
        </p:nvSpPr>
        <p:spPr>
          <a:xfrm>
            <a:off x="8347320" y="1806120"/>
            <a:ext cx="10512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43" name=""/>
          <p:cNvSpPr/>
          <p:nvPr/>
        </p:nvSpPr>
        <p:spPr>
          <a:xfrm>
            <a:off x="9203400" y="2601000"/>
            <a:ext cx="360" cy="1015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44" name=""/>
          <p:cNvSpPr/>
          <p:nvPr/>
        </p:nvSpPr>
        <p:spPr>
          <a:xfrm>
            <a:off x="8417520" y="1629360"/>
            <a:ext cx="50724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ΔM</a:t>
            </a:r>
            <a:r>
              <a:rPr b="0" lang="en-US" sz="12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5" name=""/>
          <p:cNvSpPr/>
          <p:nvPr/>
        </p:nvSpPr>
        <p:spPr>
          <a:xfrm>
            <a:off x="9020880" y="2320920"/>
            <a:ext cx="747360" cy="46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ΔW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6" name=""/>
          <p:cNvSpPr/>
          <p:nvPr/>
        </p:nvSpPr>
        <p:spPr>
          <a:xfrm>
            <a:off x="10719000" y="2093400"/>
            <a:ext cx="360" cy="1324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47" name=""/>
          <p:cNvSpPr/>
          <p:nvPr/>
        </p:nvSpPr>
        <p:spPr>
          <a:xfrm>
            <a:off x="9679680" y="956880"/>
            <a:ext cx="162720" cy="1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080" bIns="8208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B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8" name=""/>
          <p:cNvSpPr/>
          <p:nvPr/>
        </p:nvSpPr>
        <p:spPr>
          <a:xfrm>
            <a:off x="9679680" y="1096200"/>
            <a:ext cx="16272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080" bIns="820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V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9" name=""/>
          <p:cNvSpPr/>
          <p:nvPr/>
        </p:nvSpPr>
        <p:spPr>
          <a:xfrm>
            <a:off x="9731520" y="1209960"/>
            <a:ext cx="12456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080" bIns="820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I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0" name=""/>
          <p:cNvSpPr/>
          <p:nvPr/>
        </p:nvSpPr>
        <p:spPr>
          <a:xfrm>
            <a:off x="9711720" y="1314720"/>
            <a:ext cx="14688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080" bIns="820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J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1" name=""/>
          <p:cNvSpPr/>
          <p:nvPr/>
        </p:nvSpPr>
        <p:spPr>
          <a:xfrm>
            <a:off x="9680040" y="1432080"/>
            <a:ext cx="167760" cy="1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440" bIns="8244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H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2" name=""/>
          <p:cNvSpPr/>
          <p:nvPr/>
        </p:nvSpPr>
        <p:spPr>
          <a:xfrm>
            <a:off x="9680040" y="1549800"/>
            <a:ext cx="16236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080" bIns="820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K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3" name=""/>
          <p:cNvSpPr/>
          <p:nvPr/>
        </p:nvSpPr>
        <p:spPr>
          <a:xfrm flipV="1">
            <a:off x="6875280" y="1514520"/>
            <a:ext cx="1345320" cy="70092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54" name=""/>
          <p:cNvSpPr/>
          <p:nvPr/>
        </p:nvSpPr>
        <p:spPr>
          <a:xfrm>
            <a:off x="6883200" y="794160"/>
            <a:ext cx="1417680" cy="1856520"/>
          </a:xfrm>
          <a:custGeom>
            <a:avLst/>
            <a:gdLst>
              <a:gd name="textAreaLeft" fmla="*/ 0 w 1417680"/>
              <a:gd name="textAreaRight" fmla="*/ 1418040 w 1417680"/>
              <a:gd name="textAreaTop" fmla="*/ 0 h 1856520"/>
              <a:gd name="textAreaBottom" fmla="*/ 1856880 h 185652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55" name=""/>
          <p:cNvSpPr/>
          <p:nvPr/>
        </p:nvSpPr>
        <p:spPr>
          <a:xfrm>
            <a:off x="7608960" y="1349280"/>
            <a:ext cx="127440" cy="1270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2160" bIns="216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56" name=""/>
          <p:cNvSpPr/>
          <p:nvPr/>
        </p:nvSpPr>
        <p:spPr>
          <a:xfrm flipV="1">
            <a:off x="7671960" y="1493640"/>
            <a:ext cx="360" cy="26208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57" name=""/>
          <p:cNvSpPr/>
          <p:nvPr/>
        </p:nvSpPr>
        <p:spPr>
          <a:xfrm>
            <a:off x="6890760" y="1684080"/>
            <a:ext cx="49428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ΔΜ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8" name=""/>
          <p:cNvSpPr/>
          <p:nvPr/>
        </p:nvSpPr>
        <p:spPr>
          <a:xfrm>
            <a:off x="7458120" y="2344320"/>
            <a:ext cx="67068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ΔW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9" name=""/>
          <p:cNvSpPr/>
          <p:nvPr/>
        </p:nvSpPr>
        <p:spPr>
          <a:xfrm>
            <a:off x="7651440" y="1436400"/>
            <a:ext cx="56556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δA</a:t>
            </a:r>
            <a:r>
              <a:rPr b="0" lang="en-US" sz="105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0" name=""/>
          <p:cNvSpPr/>
          <p:nvPr/>
        </p:nvSpPr>
        <p:spPr>
          <a:xfrm rot="20099400">
            <a:off x="7692480" y="1583640"/>
            <a:ext cx="711720" cy="14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840" bIns="69840" anchor="t">
            <a:no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Slope = α</a:t>
            </a:r>
            <a:r>
              <a:rPr b="0" lang="en-US" sz="9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1" name=""/>
          <p:cNvSpPr/>
          <p:nvPr/>
        </p:nvSpPr>
        <p:spPr>
          <a:xfrm>
            <a:off x="7659000" y="2616840"/>
            <a:ext cx="360" cy="1051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62" name=""/>
          <p:cNvSpPr/>
          <p:nvPr/>
        </p:nvSpPr>
        <p:spPr>
          <a:xfrm>
            <a:off x="6836400" y="1830240"/>
            <a:ext cx="10512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63" name=""/>
          <p:cNvSpPr/>
          <p:nvPr/>
        </p:nvSpPr>
        <p:spPr>
          <a:xfrm>
            <a:off x="228600" y="4334400"/>
            <a:ext cx="75420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4" name=""/>
          <p:cNvSpPr/>
          <p:nvPr/>
        </p:nvSpPr>
        <p:spPr>
          <a:xfrm>
            <a:off x="878400" y="3484800"/>
            <a:ext cx="910080" cy="45288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5" name=""/>
          <p:cNvSpPr/>
          <p:nvPr/>
        </p:nvSpPr>
        <p:spPr>
          <a:xfrm flipV="1">
            <a:off x="577800" y="3936240"/>
            <a:ext cx="754200" cy="378720"/>
          </a:xfrm>
          <a:custGeom>
            <a:avLst/>
            <a:gdLst>
              <a:gd name="textAreaLeft" fmla="*/ 0 w 754200"/>
              <a:gd name="textAreaRight" fmla="*/ 754920 w 754200"/>
              <a:gd name="textAreaTop" fmla="*/ -360 h 378720"/>
              <a:gd name="textAreaBottom" fmla="*/ 379080 h 3787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66" name=""/>
          <p:cNvSpPr/>
          <p:nvPr/>
        </p:nvSpPr>
        <p:spPr>
          <a:xfrm>
            <a:off x="1524600" y="4334400"/>
            <a:ext cx="63720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µ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7" name=""/>
          <p:cNvSpPr/>
          <p:nvPr/>
        </p:nvSpPr>
        <p:spPr>
          <a:xfrm flipH="1" flipV="1">
            <a:off x="1366560" y="3936240"/>
            <a:ext cx="497520" cy="378720"/>
          </a:xfrm>
          <a:custGeom>
            <a:avLst/>
            <a:gdLst>
              <a:gd name="textAreaLeft" fmla="*/ -360 w 497520"/>
              <a:gd name="textAreaRight" fmla="*/ 497880 w 497520"/>
              <a:gd name="textAreaTop" fmla="*/ -360 h 378720"/>
              <a:gd name="textAreaBottom" fmla="*/ 379080 h 3787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68" name=""/>
          <p:cNvSpPr/>
          <p:nvPr/>
        </p:nvSpPr>
        <p:spPr>
          <a:xfrm>
            <a:off x="2282400" y="3484800"/>
            <a:ext cx="910080" cy="45288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9" name=""/>
          <p:cNvSpPr/>
          <p:nvPr/>
        </p:nvSpPr>
        <p:spPr>
          <a:xfrm flipH="1" flipV="1">
            <a:off x="2738160" y="3936240"/>
            <a:ext cx="241920" cy="378720"/>
          </a:xfrm>
          <a:custGeom>
            <a:avLst/>
            <a:gdLst>
              <a:gd name="textAreaLeft" fmla="*/ -360 w 241920"/>
              <a:gd name="textAreaRight" fmla="*/ 242280 w 241920"/>
              <a:gd name="textAreaTop" fmla="*/ -360 h 378720"/>
              <a:gd name="textAreaBottom" fmla="*/ 379080 h 3787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70" name=""/>
          <p:cNvSpPr/>
          <p:nvPr/>
        </p:nvSpPr>
        <p:spPr>
          <a:xfrm>
            <a:off x="1792800" y="3713400"/>
            <a:ext cx="485640" cy="360"/>
          </a:xfrm>
          <a:custGeom>
            <a:avLst/>
            <a:gdLst>
              <a:gd name="textAreaLeft" fmla="*/ 0 w 485640"/>
              <a:gd name="textAreaRight" fmla="*/ 486360 w 485640"/>
              <a:gd name="textAreaTop" fmla="*/ 0 h 360"/>
              <a:gd name="textAreaBottom" fmla="*/ 144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71" name=""/>
          <p:cNvSpPr/>
          <p:nvPr/>
        </p:nvSpPr>
        <p:spPr>
          <a:xfrm>
            <a:off x="228600" y="3429000"/>
            <a:ext cx="457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2" name=""/>
          <p:cNvSpPr/>
          <p:nvPr/>
        </p:nvSpPr>
        <p:spPr>
          <a:xfrm>
            <a:off x="948600" y="1305000"/>
            <a:ext cx="419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3" name=""/>
          <p:cNvSpPr/>
          <p:nvPr/>
        </p:nvSpPr>
        <p:spPr>
          <a:xfrm>
            <a:off x="3936960" y="2349360"/>
            <a:ext cx="419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III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4" name=""/>
          <p:cNvSpPr/>
          <p:nvPr/>
        </p:nvSpPr>
        <p:spPr>
          <a:xfrm>
            <a:off x="7086240" y="537120"/>
            <a:ext cx="40284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IV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5" name=""/>
          <p:cNvSpPr/>
          <p:nvPr/>
        </p:nvSpPr>
        <p:spPr>
          <a:xfrm>
            <a:off x="2640960" y="4334760"/>
            <a:ext cx="65988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E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BV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6" name=""/>
          <p:cNvSpPr txBox="1"/>
          <p:nvPr/>
        </p:nvSpPr>
        <p:spPr>
          <a:xfrm>
            <a:off x="2854800" y="3986640"/>
            <a:ext cx="322200" cy="27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R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7" name=""/>
          <p:cNvSpPr/>
          <p:nvPr/>
        </p:nvSpPr>
        <p:spPr>
          <a:xfrm rot="16200000">
            <a:off x="5734440" y="1324800"/>
            <a:ext cx="18237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200" strike="noStrike" u="sng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From all Cepheids</a:t>
            </a:r>
            <a:endParaRPr b="1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8" name="PlaceHolder 8"/>
          <p:cNvSpPr/>
          <p:nvPr/>
        </p:nvSpPr>
        <p:spPr>
          <a:xfrm>
            <a:off x="1080" y="180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</a:t>
            </a: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Method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46"/>
          </p:nvPr>
        </p:nvSpPr>
        <p:spPr/>
        <p:txBody>
          <a:bodyPr/>
          <a:p>
            <a:fld id="{4B960856-5FDC-418E-B4A5-7BF776D09F99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"/>
          <p:cNvSpPr/>
          <p:nvPr/>
        </p:nvSpPr>
        <p:spPr>
          <a:xfrm flipV="1">
            <a:off x="6839280" y="2358360"/>
            <a:ext cx="2347200" cy="122256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80" name=""/>
          <p:cNvSpPr/>
          <p:nvPr/>
        </p:nvSpPr>
        <p:spPr>
          <a:xfrm>
            <a:off x="6862680" y="1559880"/>
            <a:ext cx="2738880" cy="2738880"/>
          </a:xfrm>
          <a:custGeom>
            <a:avLst/>
            <a:gdLst>
              <a:gd name="textAreaLeft" fmla="*/ 0 w 2738880"/>
              <a:gd name="textAreaRight" fmla="*/ 2739600 w 2738880"/>
              <a:gd name="textAreaTop" fmla="*/ 0 h 2738880"/>
              <a:gd name="textAreaBottom" fmla="*/ 2739600 h 273888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81" name=""/>
          <p:cNvSpPr/>
          <p:nvPr/>
        </p:nvSpPr>
        <p:spPr>
          <a:xfrm>
            <a:off x="8119800" y="2070000"/>
            <a:ext cx="224280" cy="2242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82" name=""/>
          <p:cNvSpPr/>
          <p:nvPr/>
        </p:nvSpPr>
        <p:spPr>
          <a:xfrm flipV="1">
            <a:off x="6839280" y="914400"/>
            <a:ext cx="2990520" cy="2392200"/>
          </a:xfrm>
          <a:prstGeom prst="line">
            <a:avLst/>
          </a:prstGeom>
          <a:ln w="0">
            <a:solidFill>
              <a:srgbClr val="000000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83" name=""/>
          <p:cNvSpPr/>
          <p:nvPr/>
        </p:nvSpPr>
        <p:spPr>
          <a:xfrm rot="19200000">
            <a:off x="9149040" y="1153080"/>
            <a:ext cx="827280" cy="2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Slope = 1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4" name=""/>
          <p:cNvSpPr/>
          <p:nvPr/>
        </p:nvSpPr>
        <p:spPr>
          <a:xfrm>
            <a:off x="7121520" y="4399920"/>
            <a:ext cx="229932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Deviation from PW relation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5" name=""/>
          <p:cNvSpPr/>
          <p:nvPr/>
        </p:nvSpPr>
        <p:spPr>
          <a:xfrm rot="16200000">
            <a:off x="5496840" y="2886120"/>
            <a:ext cx="222480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Deviation from PL relation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6" name=""/>
          <p:cNvSpPr/>
          <p:nvPr/>
        </p:nvSpPr>
        <p:spPr>
          <a:xfrm>
            <a:off x="313200" y="1284840"/>
            <a:ext cx="5329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Let there is δμ correction required in modulus, then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7" name=""/>
          <p:cNvSpPr/>
          <p:nvPr/>
        </p:nvSpPr>
        <p:spPr>
          <a:xfrm>
            <a:off x="1035000" y="2531880"/>
            <a:ext cx="29714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W = M + R</a:t>
            </a:r>
            <a:r>
              <a:rPr b="0" lang="en-US" sz="16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V 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(B - V) + µ + δμ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8" name=""/>
          <p:cNvSpPr/>
          <p:nvPr/>
        </p:nvSpPr>
        <p:spPr>
          <a:xfrm>
            <a:off x="1054080" y="1940400"/>
            <a:ext cx="278352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m = M</a:t>
            </a:r>
            <a:r>
              <a:rPr b="0" lang="en-US" sz="16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0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 + µ + δμ + A</a:t>
            </a:r>
            <a:r>
              <a:rPr b="0" lang="en-US" sz="16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 + 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δA</a:t>
            </a:r>
            <a:r>
              <a:rPr b="0" lang="en-US" sz="16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9" name=""/>
          <p:cNvSpPr/>
          <p:nvPr/>
        </p:nvSpPr>
        <p:spPr>
          <a:xfrm>
            <a:off x="367920" y="4581000"/>
            <a:ext cx="67982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Implies, star will shift in the line of slope 1 for modulus adjustment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0" name=""/>
          <p:cNvSpPr/>
          <p:nvPr/>
        </p:nvSpPr>
        <p:spPr>
          <a:xfrm>
            <a:off x="7579800" y="2502000"/>
            <a:ext cx="224280" cy="22428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91" name=""/>
          <p:cNvSpPr/>
          <p:nvPr/>
        </p:nvSpPr>
        <p:spPr>
          <a:xfrm>
            <a:off x="8515800" y="1746000"/>
            <a:ext cx="224280" cy="22428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92" name=""/>
          <p:cNvSpPr/>
          <p:nvPr/>
        </p:nvSpPr>
        <p:spPr>
          <a:xfrm>
            <a:off x="8911800" y="1458000"/>
            <a:ext cx="224280" cy="22428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93" name=""/>
          <p:cNvSpPr/>
          <p:nvPr/>
        </p:nvSpPr>
        <p:spPr>
          <a:xfrm>
            <a:off x="7183800" y="2826000"/>
            <a:ext cx="224280" cy="22428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94" name=""/>
          <p:cNvSpPr/>
          <p:nvPr/>
        </p:nvSpPr>
        <p:spPr>
          <a:xfrm>
            <a:off x="7754400" y="4080240"/>
            <a:ext cx="511200" cy="3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95" name=""/>
          <p:cNvSpPr/>
          <p:nvPr/>
        </p:nvSpPr>
        <p:spPr>
          <a:xfrm>
            <a:off x="8330400" y="4080240"/>
            <a:ext cx="511200" cy="3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96" name=""/>
          <p:cNvSpPr/>
          <p:nvPr/>
        </p:nvSpPr>
        <p:spPr>
          <a:xfrm>
            <a:off x="7338600" y="4188240"/>
            <a:ext cx="914400" cy="3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97" name=""/>
          <p:cNvSpPr/>
          <p:nvPr/>
        </p:nvSpPr>
        <p:spPr>
          <a:xfrm>
            <a:off x="8310600" y="3936240"/>
            <a:ext cx="797400" cy="3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598" name=""/>
          <p:cNvSpPr/>
          <p:nvPr/>
        </p:nvSpPr>
        <p:spPr>
          <a:xfrm>
            <a:off x="6937920" y="4006800"/>
            <a:ext cx="43848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4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1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9" name=""/>
          <p:cNvSpPr/>
          <p:nvPr/>
        </p:nvSpPr>
        <p:spPr>
          <a:xfrm>
            <a:off x="7549920" y="3791160"/>
            <a:ext cx="43848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4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2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0" name=""/>
          <p:cNvSpPr/>
          <p:nvPr/>
        </p:nvSpPr>
        <p:spPr>
          <a:xfrm>
            <a:off x="8773920" y="3971520"/>
            <a:ext cx="43848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4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3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1" name=""/>
          <p:cNvSpPr/>
          <p:nvPr/>
        </p:nvSpPr>
        <p:spPr>
          <a:xfrm>
            <a:off x="8917920" y="3647880"/>
            <a:ext cx="43848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4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4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2" name=""/>
          <p:cNvSpPr/>
          <p:nvPr/>
        </p:nvSpPr>
        <p:spPr>
          <a:xfrm>
            <a:off x="385200" y="3474000"/>
            <a:ext cx="5939280" cy="59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Apparent mag is sensitive to reddening and modulus, however, Wesenheit mag is sensitive to modulus only.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3" name=""/>
          <p:cNvSpPr/>
          <p:nvPr/>
        </p:nvSpPr>
        <p:spPr>
          <a:xfrm>
            <a:off x="8267400" y="4221000"/>
            <a:ext cx="360" cy="183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04" name=""/>
          <p:cNvSpPr/>
          <p:nvPr/>
        </p:nvSpPr>
        <p:spPr>
          <a:xfrm>
            <a:off x="6771600" y="2908800"/>
            <a:ext cx="183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05" name=""/>
          <p:cNvSpPr/>
          <p:nvPr/>
        </p:nvSpPr>
        <p:spPr>
          <a:xfrm rot="20100000">
            <a:off x="8993880" y="2172600"/>
            <a:ext cx="1265760" cy="2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Slope = α</a:t>
            </a:r>
            <a:r>
              <a:rPr b="0" lang="en-US" sz="12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6" name=""/>
          <p:cNvSpPr/>
          <p:nvPr/>
        </p:nvSpPr>
        <p:spPr>
          <a:xfrm flipV="1">
            <a:off x="7171920" y="2106720"/>
            <a:ext cx="926280" cy="72000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07" name=""/>
          <p:cNvSpPr/>
          <p:nvPr/>
        </p:nvSpPr>
        <p:spPr>
          <a:xfrm flipV="1">
            <a:off x="8170200" y="1465560"/>
            <a:ext cx="758880" cy="6051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08" name=""/>
          <p:cNvSpPr/>
          <p:nvPr/>
        </p:nvSpPr>
        <p:spPr>
          <a:xfrm>
            <a:off x="7094520" y="2351520"/>
            <a:ext cx="48420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4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1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9" name=""/>
          <p:cNvSpPr/>
          <p:nvPr/>
        </p:nvSpPr>
        <p:spPr>
          <a:xfrm>
            <a:off x="7528320" y="1919880"/>
            <a:ext cx="43848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4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2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0" name=""/>
          <p:cNvSpPr/>
          <p:nvPr/>
        </p:nvSpPr>
        <p:spPr>
          <a:xfrm>
            <a:off x="8032320" y="1488240"/>
            <a:ext cx="43848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4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3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1" name=""/>
          <p:cNvSpPr/>
          <p:nvPr/>
        </p:nvSpPr>
        <p:spPr>
          <a:xfrm>
            <a:off x="8680320" y="1200600"/>
            <a:ext cx="43848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4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4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2" name=""/>
          <p:cNvSpPr/>
          <p:nvPr/>
        </p:nvSpPr>
        <p:spPr>
          <a:xfrm flipV="1">
            <a:off x="8128080" y="1544400"/>
            <a:ext cx="459720" cy="3855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13" name=""/>
          <p:cNvSpPr/>
          <p:nvPr/>
        </p:nvSpPr>
        <p:spPr>
          <a:xfrm flipV="1">
            <a:off x="7588440" y="1976400"/>
            <a:ext cx="459720" cy="3855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14" name=""/>
          <p:cNvSpPr/>
          <p:nvPr/>
        </p:nvSpPr>
        <p:spPr>
          <a:xfrm flipV="1">
            <a:off x="8265960" y="2322000"/>
            <a:ext cx="360" cy="45720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15" name=""/>
          <p:cNvSpPr/>
          <p:nvPr/>
        </p:nvSpPr>
        <p:spPr>
          <a:xfrm flipV="1">
            <a:off x="7689960" y="2754720"/>
            <a:ext cx="360" cy="27648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16" name=""/>
          <p:cNvSpPr/>
          <p:nvPr/>
        </p:nvSpPr>
        <p:spPr>
          <a:xfrm flipV="1">
            <a:off x="7293960" y="3078720"/>
            <a:ext cx="360" cy="26388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17" name=""/>
          <p:cNvSpPr/>
          <p:nvPr/>
        </p:nvSpPr>
        <p:spPr>
          <a:xfrm flipV="1">
            <a:off x="8662320" y="1971360"/>
            <a:ext cx="24480" cy="59184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18" name=""/>
          <p:cNvSpPr/>
          <p:nvPr/>
        </p:nvSpPr>
        <p:spPr>
          <a:xfrm flipV="1">
            <a:off x="9022320" y="1719360"/>
            <a:ext cx="24480" cy="66384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19" name="PlaceHolder 14"/>
          <p:cNvSpPr/>
          <p:nvPr/>
        </p:nvSpPr>
        <p:spPr>
          <a:xfrm>
            <a:off x="1440" y="216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</a:t>
            </a: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Method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90"/>
          </p:nvPr>
        </p:nvSpPr>
        <p:spPr/>
        <p:txBody>
          <a:bodyPr/>
          <a:p>
            <a:fld id="{96847283-640F-42F6-8C29-3475D20BE779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"/>
          <p:cNvSpPr/>
          <p:nvPr/>
        </p:nvSpPr>
        <p:spPr>
          <a:xfrm flipV="1">
            <a:off x="467280" y="2358360"/>
            <a:ext cx="2347200" cy="122256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21" name=""/>
          <p:cNvSpPr/>
          <p:nvPr/>
        </p:nvSpPr>
        <p:spPr>
          <a:xfrm>
            <a:off x="490680" y="1559880"/>
            <a:ext cx="2738880" cy="2738880"/>
          </a:xfrm>
          <a:custGeom>
            <a:avLst/>
            <a:gdLst>
              <a:gd name="textAreaLeft" fmla="*/ 0 w 2738880"/>
              <a:gd name="textAreaRight" fmla="*/ 2739600 w 2738880"/>
              <a:gd name="textAreaTop" fmla="*/ 0 h 2738880"/>
              <a:gd name="textAreaBottom" fmla="*/ 2739600 h 273888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22" name=""/>
          <p:cNvSpPr/>
          <p:nvPr/>
        </p:nvSpPr>
        <p:spPr>
          <a:xfrm>
            <a:off x="1747800" y="2070000"/>
            <a:ext cx="224280" cy="2242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23" name=""/>
          <p:cNvSpPr/>
          <p:nvPr/>
        </p:nvSpPr>
        <p:spPr>
          <a:xfrm flipV="1">
            <a:off x="1857600" y="2322000"/>
            <a:ext cx="360" cy="45720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24" name=""/>
          <p:cNvSpPr/>
          <p:nvPr/>
        </p:nvSpPr>
        <p:spPr>
          <a:xfrm flipV="1">
            <a:off x="467280" y="1143000"/>
            <a:ext cx="2733120" cy="2163600"/>
          </a:xfrm>
          <a:prstGeom prst="line">
            <a:avLst/>
          </a:prstGeom>
          <a:ln w="0">
            <a:solidFill>
              <a:srgbClr val="000000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25" name=""/>
          <p:cNvSpPr/>
          <p:nvPr/>
        </p:nvSpPr>
        <p:spPr>
          <a:xfrm rot="19200000">
            <a:off x="2741040" y="1189080"/>
            <a:ext cx="827280" cy="2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Slope = 1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6" name=""/>
          <p:cNvSpPr/>
          <p:nvPr/>
        </p:nvSpPr>
        <p:spPr>
          <a:xfrm>
            <a:off x="1677960" y="2854080"/>
            <a:ext cx="52236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δA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7" name=""/>
          <p:cNvSpPr/>
          <p:nvPr/>
        </p:nvSpPr>
        <p:spPr>
          <a:xfrm>
            <a:off x="749520" y="4399920"/>
            <a:ext cx="229932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Deviation from PW relation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8" name=""/>
          <p:cNvSpPr/>
          <p:nvPr/>
        </p:nvSpPr>
        <p:spPr>
          <a:xfrm rot="16200000">
            <a:off x="-870480" y="2886120"/>
            <a:ext cx="222480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Deviation from PL relation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9" name=""/>
          <p:cNvSpPr/>
          <p:nvPr/>
        </p:nvSpPr>
        <p:spPr>
          <a:xfrm>
            <a:off x="1207800" y="2502000"/>
            <a:ext cx="224280" cy="22428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30" name=""/>
          <p:cNvSpPr/>
          <p:nvPr/>
        </p:nvSpPr>
        <p:spPr>
          <a:xfrm>
            <a:off x="2143800" y="1746000"/>
            <a:ext cx="224280" cy="22428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31" name=""/>
          <p:cNvSpPr/>
          <p:nvPr/>
        </p:nvSpPr>
        <p:spPr>
          <a:xfrm>
            <a:off x="2539800" y="1458000"/>
            <a:ext cx="224280" cy="22428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32" name=""/>
          <p:cNvSpPr/>
          <p:nvPr/>
        </p:nvSpPr>
        <p:spPr>
          <a:xfrm>
            <a:off x="811800" y="2826000"/>
            <a:ext cx="224280" cy="22428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33" name=""/>
          <p:cNvSpPr/>
          <p:nvPr/>
        </p:nvSpPr>
        <p:spPr>
          <a:xfrm flipV="1">
            <a:off x="957600" y="3006000"/>
            <a:ext cx="360" cy="32580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34" name=""/>
          <p:cNvSpPr/>
          <p:nvPr/>
        </p:nvSpPr>
        <p:spPr>
          <a:xfrm flipV="1">
            <a:off x="1353600" y="2718360"/>
            <a:ext cx="360" cy="32580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35" name=""/>
          <p:cNvSpPr/>
          <p:nvPr/>
        </p:nvSpPr>
        <p:spPr>
          <a:xfrm flipV="1">
            <a:off x="2277000" y="1985400"/>
            <a:ext cx="23400" cy="5727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36" name=""/>
          <p:cNvSpPr/>
          <p:nvPr/>
        </p:nvSpPr>
        <p:spPr>
          <a:xfrm flipV="1">
            <a:off x="2673360" y="1697760"/>
            <a:ext cx="23400" cy="66060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37" name=""/>
          <p:cNvSpPr/>
          <p:nvPr/>
        </p:nvSpPr>
        <p:spPr>
          <a:xfrm>
            <a:off x="1174320" y="3106440"/>
            <a:ext cx="624960" cy="50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δA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r>
              <a:rPr b="0" lang="en-US" sz="15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2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8" name=""/>
          <p:cNvSpPr/>
          <p:nvPr/>
        </p:nvSpPr>
        <p:spPr>
          <a:xfrm>
            <a:off x="742320" y="3322800"/>
            <a:ext cx="624960" cy="50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δA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r>
              <a:rPr b="0" lang="en-US" sz="15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1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9" name=""/>
          <p:cNvSpPr/>
          <p:nvPr/>
        </p:nvSpPr>
        <p:spPr>
          <a:xfrm>
            <a:off x="2074320" y="2639160"/>
            <a:ext cx="624960" cy="50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δA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r>
              <a:rPr b="0" lang="en-US" sz="15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3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0" name=""/>
          <p:cNvSpPr/>
          <p:nvPr/>
        </p:nvSpPr>
        <p:spPr>
          <a:xfrm>
            <a:off x="2506320" y="2423520"/>
            <a:ext cx="624960" cy="50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δA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r>
              <a:rPr b="0" lang="en-US" sz="15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4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1" name=""/>
          <p:cNvSpPr/>
          <p:nvPr/>
        </p:nvSpPr>
        <p:spPr>
          <a:xfrm flipV="1">
            <a:off x="857520" y="2106000"/>
            <a:ext cx="926280" cy="72000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42" name=""/>
          <p:cNvSpPr/>
          <p:nvPr/>
        </p:nvSpPr>
        <p:spPr>
          <a:xfrm flipV="1">
            <a:off x="1819800" y="1428840"/>
            <a:ext cx="758880" cy="6051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43" name=""/>
          <p:cNvSpPr/>
          <p:nvPr/>
        </p:nvSpPr>
        <p:spPr>
          <a:xfrm>
            <a:off x="781920" y="2422800"/>
            <a:ext cx="43848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5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1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4" name=""/>
          <p:cNvSpPr/>
          <p:nvPr/>
        </p:nvSpPr>
        <p:spPr>
          <a:xfrm>
            <a:off x="1213920" y="1919160"/>
            <a:ext cx="43848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5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2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5" name=""/>
          <p:cNvSpPr/>
          <p:nvPr/>
        </p:nvSpPr>
        <p:spPr>
          <a:xfrm>
            <a:off x="1717920" y="1487520"/>
            <a:ext cx="43848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5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3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6" name=""/>
          <p:cNvSpPr/>
          <p:nvPr/>
        </p:nvSpPr>
        <p:spPr>
          <a:xfrm>
            <a:off x="2329920" y="1163880"/>
            <a:ext cx="43848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5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4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7" name=""/>
          <p:cNvSpPr/>
          <p:nvPr/>
        </p:nvSpPr>
        <p:spPr>
          <a:xfrm>
            <a:off x="3744720" y="1559880"/>
            <a:ext cx="2738880" cy="2738880"/>
          </a:xfrm>
          <a:custGeom>
            <a:avLst/>
            <a:gdLst>
              <a:gd name="textAreaLeft" fmla="*/ 0 w 2738880"/>
              <a:gd name="textAreaRight" fmla="*/ 2739600 w 2738880"/>
              <a:gd name="textAreaTop" fmla="*/ 0 h 2738880"/>
              <a:gd name="textAreaBottom" fmla="*/ 2739600 h 273888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48" name=""/>
          <p:cNvSpPr/>
          <p:nvPr/>
        </p:nvSpPr>
        <p:spPr>
          <a:xfrm>
            <a:off x="4039560" y="4399920"/>
            <a:ext cx="228420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Adjustment in modulus, δμ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9" name=""/>
          <p:cNvSpPr/>
          <p:nvPr/>
        </p:nvSpPr>
        <p:spPr>
          <a:xfrm rot="16200000">
            <a:off x="2649240" y="2640600"/>
            <a:ext cx="1695600" cy="29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δE(B-V) </a:t>
            </a: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= δA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λ </a:t>
            </a: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/ R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λ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0" name=""/>
          <p:cNvSpPr/>
          <p:nvPr/>
        </p:nvSpPr>
        <p:spPr>
          <a:xfrm>
            <a:off x="1895400" y="4221000"/>
            <a:ext cx="360" cy="183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51" name=""/>
          <p:cNvSpPr/>
          <p:nvPr/>
        </p:nvSpPr>
        <p:spPr>
          <a:xfrm>
            <a:off x="399600" y="2908800"/>
            <a:ext cx="183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52" name=""/>
          <p:cNvSpPr/>
          <p:nvPr/>
        </p:nvSpPr>
        <p:spPr>
          <a:xfrm>
            <a:off x="5063400" y="4221000"/>
            <a:ext cx="360" cy="183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53" name=""/>
          <p:cNvSpPr/>
          <p:nvPr/>
        </p:nvSpPr>
        <p:spPr>
          <a:xfrm>
            <a:off x="3639600" y="2908800"/>
            <a:ext cx="183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54" name=""/>
          <p:cNvSpPr/>
          <p:nvPr/>
        </p:nvSpPr>
        <p:spPr>
          <a:xfrm flipV="1">
            <a:off x="3817080" y="914400"/>
            <a:ext cx="2355120" cy="3396600"/>
          </a:xfrm>
          <a:prstGeom prst="line">
            <a:avLst/>
          </a:prstGeom>
          <a:ln w="36720">
            <a:solidFill>
              <a:srgbClr val="2a609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55" name=""/>
          <p:cNvSpPr/>
          <p:nvPr/>
        </p:nvSpPr>
        <p:spPr>
          <a:xfrm flipV="1">
            <a:off x="3716640" y="1559880"/>
            <a:ext cx="2455560" cy="2595240"/>
          </a:xfrm>
          <a:prstGeom prst="line">
            <a:avLst/>
          </a:prstGeom>
          <a:ln w="36720">
            <a:solidFill>
              <a:srgbClr val="55308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56" name=""/>
          <p:cNvSpPr/>
          <p:nvPr/>
        </p:nvSpPr>
        <p:spPr>
          <a:xfrm flipV="1">
            <a:off x="3716640" y="1828800"/>
            <a:ext cx="2455560" cy="2338920"/>
          </a:xfrm>
          <a:prstGeom prst="line">
            <a:avLst/>
          </a:prstGeom>
          <a:ln w="36720">
            <a:solidFill>
              <a:srgbClr val="bf004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57" name=""/>
          <p:cNvSpPr/>
          <p:nvPr/>
        </p:nvSpPr>
        <p:spPr>
          <a:xfrm flipV="1">
            <a:off x="3747960" y="2057400"/>
            <a:ext cx="2424240" cy="1546560"/>
          </a:xfrm>
          <a:prstGeom prst="line">
            <a:avLst/>
          </a:prstGeom>
          <a:ln w="36720">
            <a:solidFill>
              <a:srgbClr val="ff8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58" name=""/>
          <p:cNvSpPr/>
          <p:nvPr/>
        </p:nvSpPr>
        <p:spPr>
          <a:xfrm flipV="1">
            <a:off x="3824640" y="1143000"/>
            <a:ext cx="2347560" cy="3139920"/>
          </a:xfrm>
          <a:prstGeom prst="line">
            <a:avLst/>
          </a:prstGeom>
          <a:ln w="36720">
            <a:solidFill>
              <a:srgbClr val="ffff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59" name=""/>
          <p:cNvSpPr/>
          <p:nvPr/>
        </p:nvSpPr>
        <p:spPr>
          <a:xfrm flipV="1">
            <a:off x="3711960" y="2286000"/>
            <a:ext cx="2460240" cy="147024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60" name=""/>
          <p:cNvSpPr/>
          <p:nvPr/>
        </p:nvSpPr>
        <p:spPr>
          <a:xfrm>
            <a:off x="7120440" y="1546920"/>
            <a:ext cx="2738880" cy="2738880"/>
          </a:xfrm>
          <a:custGeom>
            <a:avLst/>
            <a:gdLst>
              <a:gd name="textAreaLeft" fmla="*/ 0 w 2738880"/>
              <a:gd name="textAreaRight" fmla="*/ 2739600 w 2738880"/>
              <a:gd name="textAreaTop" fmla="*/ 0 h 2738880"/>
              <a:gd name="textAreaBottom" fmla="*/ 2739600 h 273888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61" name=""/>
          <p:cNvSpPr/>
          <p:nvPr/>
        </p:nvSpPr>
        <p:spPr>
          <a:xfrm>
            <a:off x="8207280" y="4386960"/>
            <a:ext cx="37764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2" name=""/>
          <p:cNvSpPr/>
          <p:nvPr/>
        </p:nvSpPr>
        <p:spPr>
          <a:xfrm rot="16200000">
            <a:off x="6495840" y="2678400"/>
            <a:ext cx="74196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δΕ rms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3" name=""/>
          <p:cNvSpPr/>
          <p:nvPr/>
        </p:nvSpPr>
        <p:spPr>
          <a:xfrm>
            <a:off x="8439120" y="4208040"/>
            <a:ext cx="360" cy="183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64" name=""/>
          <p:cNvSpPr/>
          <p:nvPr/>
        </p:nvSpPr>
        <p:spPr>
          <a:xfrm>
            <a:off x="7015320" y="2895840"/>
            <a:ext cx="183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65" name=""/>
          <p:cNvSpPr/>
          <p:nvPr/>
        </p:nvSpPr>
        <p:spPr>
          <a:xfrm>
            <a:off x="7143840" y="1586880"/>
            <a:ext cx="2715480" cy="2293920"/>
          </a:xfrm>
          <a:custGeom>
            <a:avLst/>
            <a:gdLst>
              <a:gd name="textAreaLeft" fmla="*/ 0 w 2715480"/>
              <a:gd name="textAreaRight" fmla="*/ 2716200 w 2715480"/>
              <a:gd name="textAreaTop" fmla="*/ 0 h 2293920"/>
              <a:gd name="textAreaBottom" fmla="*/ 2294640 h 2293920"/>
            </a:gdLst>
            <a:ahLst/>
            <a:cxnLst/>
            <a:rect l="textAreaLeft" t="textAreaTop" r="textAreaRight" b="textAreaBottom"/>
            <a:pathLst>
              <a:path fill="none" w="7555" h="6384">
                <a:moveTo>
                  <a:pt x="0" y="5437"/>
                </a:moveTo>
                <a:cubicBezTo>
                  <a:pt x="2519" y="9321"/>
                  <a:pt x="7555" y="0"/>
                  <a:pt x="7555" y="0"/>
                </a:cubicBezTo>
              </a:path>
            </a:pathLst>
          </a:custGeom>
          <a:noFill/>
          <a:ln w="12600">
            <a:solidFill>
              <a:srgbClr val="86114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66" name=""/>
          <p:cNvSpPr/>
          <p:nvPr/>
        </p:nvSpPr>
        <p:spPr>
          <a:xfrm>
            <a:off x="3972600" y="4655880"/>
            <a:ext cx="265284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Resulting δE for δµ in all bands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7" name=""/>
          <p:cNvSpPr/>
          <p:nvPr/>
        </p:nvSpPr>
        <p:spPr>
          <a:xfrm>
            <a:off x="7086600" y="3886200"/>
            <a:ext cx="560880" cy="399600"/>
          </a:xfrm>
          <a:custGeom>
            <a:avLst/>
            <a:gdLst>
              <a:gd name="textAreaLeft" fmla="*/ 0 w 560880"/>
              <a:gd name="textAreaRight" fmla="*/ 561600 w 560880"/>
              <a:gd name="textAreaTop" fmla="*/ 0 h 399600"/>
              <a:gd name="textAreaBottom" fmla="*/ 400320 h 399600"/>
            </a:gdLst>
            <a:ahLst/>
            <a:cxnLst/>
            <a:rect l="textAreaLeft" t="textAreaTop" r="textAreaRight" b="textAreaBottom"/>
            <a:pathLst>
              <a:path fill="none" w="1570" h="1122">
                <a:moveTo>
                  <a:pt x="1570" y="1122"/>
                </a:moveTo>
                <a:lnTo>
                  <a:pt x="1570" y="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f10d0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68" name=""/>
          <p:cNvSpPr/>
          <p:nvPr/>
        </p:nvSpPr>
        <p:spPr>
          <a:xfrm>
            <a:off x="4519800" y="3042000"/>
            <a:ext cx="224280" cy="22428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69" name=""/>
          <p:cNvSpPr/>
          <p:nvPr/>
        </p:nvSpPr>
        <p:spPr>
          <a:xfrm>
            <a:off x="4879800" y="2538000"/>
            <a:ext cx="224280" cy="2242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70" name=""/>
          <p:cNvSpPr/>
          <p:nvPr/>
        </p:nvSpPr>
        <p:spPr>
          <a:xfrm>
            <a:off x="4879800" y="2682000"/>
            <a:ext cx="224280" cy="2242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71" name=""/>
          <p:cNvSpPr/>
          <p:nvPr/>
        </p:nvSpPr>
        <p:spPr>
          <a:xfrm>
            <a:off x="4879800" y="2790000"/>
            <a:ext cx="224280" cy="2242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72" name=""/>
          <p:cNvSpPr/>
          <p:nvPr/>
        </p:nvSpPr>
        <p:spPr>
          <a:xfrm>
            <a:off x="4879800" y="2898000"/>
            <a:ext cx="224280" cy="2242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73" name=""/>
          <p:cNvSpPr/>
          <p:nvPr/>
        </p:nvSpPr>
        <p:spPr>
          <a:xfrm>
            <a:off x="4879800" y="2502000"/>
            <a:ext cx="224280" cy="2242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74" name=""/>
          <p:cNvSpPr/>
          <p:nvPr/>
        </p:nvSpPr>
        <p:spPr>
          <a:xfrm flipH="1" flipV="1">
            <a:off x="4748400" y="3270600"/>
            <a:ext cx="2903400" cy="6145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75" name=""/>
          <p:cNvSpPr/>
          <p:nvPr/>
        </p:nvSpPr>
        <p:spPr>
          <a:xfrm>
            <a:off x="8335800" y="3402000"/>
            <a:ext cx="224280" cy="2242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76" name=""/>
          <p:cNvSpPr/>
          <p:nvPr/>
        </p:nvSpPr>
        <p:spPr>
          <a:xfrm>
            <a:off x="7543800" y="3762000"/>
            <a:ext cx="224280" cy="22428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77" name=""/>
          <p:cNvSpPr/>
          <p:nvPr/>
        </p:nvSpPr>
        <p:spPr>
          <a:xfrm rot="720000">
            <a:off x="4833000" y="3506400"/>
            <a:ext cx="2242800" cy="2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Suggested modulus correction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8" name=""/>
          <p:cNvSpPr/>
          <p:nvPr/>
        </p:nvSpPr>
        <p:spPr>
          <a:xfrm>
            <a:off x="25200" y="4656600"/>
            <a:ext cx="4049280" cy="48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Adjustments in µ lead to corrections in extinction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9" name=""/>
          <p:cNvSpPr/>
          <p:nvPr/>
        </p:nvSpPr>
        <p:spPr>
          <a:xfrm>
            <a:off x="772200" y="1479600"/>
            <a:ext cx="379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a)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0" name=""/>
          <p:cNvSpPr/>
          <p:nvPr/>
        </p:nvSpPr>
        <p:spPr>
          <a:xfrm>
            <a:off x="4084560" y="1479600"/>
            <a:ext cx="3790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b)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1" name=""/>
          <p:cNvSpPr/>
          <p:nvPr/>
        </p:nvSpPr>
        <p:spPr>
          <a:xfrm>
            <a:off x="7432920" y="1479600"/>
            <a:ext cx="36684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c)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2" name=""/>
          <p:cNvSpPr/>
          <p:nvPr/>
        </p:nvSpPr>
        <p:spPr>
          <a:xfrm>
            <a:off x="6960600" y="4656240"/>
            <a:ext cx="291348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Least rms in δE yields µ correction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3" name=""/>
          <p:cNvSpPr/>
          <p:nvPr/>
        </p:nvSpPr>
        <p:spPr>
          <a:xfrm flipV="1">
            <a:off x="1813680" y="1543680"/>
            <a:ext cx="459720" cy="3855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84" name=""/>
          <p:cNvSpPr/>
          <p:nvPr/>
        </p:nvSpPr>
        <p:spPr>
          <a:xfrm flipV="1">
            <a:off x="1274040" y="1975680"/>
            <a:ext cx="459720" cy="3855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85" name=""/>
          <p:cNvSpPr/>
          <p:nvPr/>
        </p:nvSpPr>
        <p:spPr>
          <a:xfrm>
            <a:off x="6148800" y="734400"/>
            <a:ext cx="29520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B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6" name=""/>
          <p:cNvSpPr/>
          <p:nvPr/>
        </p:nvSpPr>
        <p:spPr>
          <a:xfrm>
            <a:off x="6148800" y="1022400"/>
            <a:ext cx="29520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V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7" name=""/>
          <p:cNvSpPr/>
          <p:nvPr/>
        </p:nvSpPr>
        <p:spPr>
          <a:xfrm>
            <a:off x="6184800" y="1382400"/>
            <a:ext cx="22680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8" name=""/>
          <p:cNvSpPr/>
          <p:nvPr/>
        </p:nvSpPr>
        <p:spPr>
          <a:xfrm>
            <a:off x="6149160" y="1670400"/>
            <a:ext cx="26640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J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9" name=""/>
          <p:cNvSpPr/>
          <p:nvPr/>
        </p:nvSpPr>
        <p:spPr>
          <a:xfrm>
            <a:off x="6149160" y="1922400"/>
            <a:ext cx="30456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H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0" name=""/>
          <p:cNvSpPr/>
          <p:nvPr/>
        </p:nvSpPr>
        <p:spPr>
          <a:xfrm>
            <a:off x="6149160" y="2174400"/>
            <a:ext cx="295200" cy="28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K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1" name="PlaceHolder 16"/>
          <p:cNvSpPr/>
          <p:nvPr/>
        </p:nvSpPr>
        <p:spPr>
          <a:xfrm>
            <a:off x="1440" y="216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</a:t>
            </a: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Method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90"/>
          </p:nvPr>
        </p:nvSpPr>
        <p:spPr/>
        <p:txBody>
          <a:bodyPr/>
          <a:p>
            <a:fld id="{F1450930-7040-47A5-B387-24886BB80A1B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" descr=""/>
          <p:cNvPicPr/>
          <p:nvPr/>
        </p:nvPicPr>
        <p:blipFill>
          <a:blip r:embed="rId1"/>
          <a:stretch/>
        </p:blipFill>
        <p:spPr>
          <a:xfrm>
            <a:off x="2129400" y="793800"/>
            <a:ext cx="1756800" cy="175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6" name="" descr=""/>
          <p:cNvPicPr/>
          <p:nvPr/>
        </p:nvPicPr>
        <p:blipFill>
          <a:blip r:embed="rId2"/>
          <a:stretch/>
        </p:blipFill>
        <p:spPr>
          <a:xfrm>
            <a:off x="476640" y="1041840"/>
            <a:ext cx="1280160" cy="1280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47" name="" descr=""/>
          <p:cNvPicPr/>
          <p:nvPr/>
        </p:nvPicPr>
        <p:blipFill>
          <a:blip r:embed="rId3"/>
          <a:stretch/>
        </p:blipFill>
        <p:spPr>
          <a:xfrm>
            <a:off x="3994200" y="476640"/>
            <a:ext cx="2374560" cy="237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48" name=""/>
          <p:cNvSpPr txBox="1"/>
          <p:nvPr/>
        </p:nvSpPr>
        <p:spPr>
          <a:xfrm>
            <a:off x="47520" y="535320"/>
            <a:ext cx="452448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Object of Interest: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Cepheid Variables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49" name="" descr=""/>
          <p:cNvPicPr/>
          <p:nvPr/>
        </p:nvPicPr>
        <p:blipFill>
          <a:blip r:embed="rId4"/>
          <a:srcRect l="0" t="12300" r="16672" b="8303"/>
          <a:stretch/>
        </p:blipFill>
        <p:spPr>
          <a:xfrm>
            <a:off x="5293800" y="3452760"/>
            <a:ext cx="1900800" cy="1710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0" name=""/>
          <p:cNvSpPr txBox="1"/>
          <p:nvPr/>
        </p:nvSpPr>
        <p:spPr>
          <a:xfrm>
            <a:off x="7122600" y="3753000"/>
            <a:ext cx="757440" cy="397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He</a:t>
            </a:r>
            <a:r>
              <a:rPr b="0" lang="en-US" sz="1300" strike="noStrike" u="none" baseline="33000">
                <a:solidFill>
                  <a:srgbClr val="000000"/>
                </a:solidFill>
                <a:effectLst/>
                <a:uFillTx/>
                <a:latin typeface="Arial"/>
              </a:rPr>
              <a:t>++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1" name=""/>
          <p:cNvSpPr/>
          <p:nvPr/>
        </p:nvSpPr>
        <p:spPr>
          <a:xfrm>
            <a:off x="5774400" y="3837600"/>
            <a:ext cx="914400" cy="914400"/>
          </a:xfrm>
          <a:prstGeom prst="ellipse">
            <a:avLst/>
          </a:pr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6120" rIns="96120" tIns="51120" bIns="51120" anchor="ctr">
            <a:noAutofit/>
          </a:bodyPr>
          <a:p>
            <a:pPr algn="ctr"/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Triple 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ɑ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152" name=""/>
          <p:cNvGraphicFramePr/>
          <p:nvPr/>
        </p:nvGraphicFramePr>
        <p:xfrm>
          <a:off x="64800" y="3103200"/>
          <a:ext cx="5349600" cy="2383200"/>
        </p:xfrm>
        <a:graphic>
          <a:graphicData uri="http://schemas.openxmlformats.org/drawingml/2006/table">
            <a:tbl>
              <a:tblPr/>
              <a:tblGrid>
                <a:gridCol w="846000"/>
                <a:gridCol w="1032120"/>
                <a:gridCol w="750240"/>
                <a:gridCol w="759600"/>
                <a:gridCol w="1037160"/>
                <a:gridCol w="924480"/>
              </a:tblGrid>
              <a:tr h="366120">
                <a:tc gridSpan="6">
                  <a:txBody>
                    <a:bodyPr lIns="36000" rIns="36000" tIns="36000" bIns="36000" anchor="t" anchorCtr="1">
                      <a:noAutofit/>
                    </a:bodyPr>
                    <a:p>
                      <a:pPr algn="ctr"/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Pulsation Cycle of Cepheid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t" anchorCtr="1">
                      <a:noAutofit/>
                    </a:bodyPr>
                    <a:p>
                      <a:pPr algn="ctr"/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t" anchorCtr="1">
                      <a:noAutofit/>
                    </a:bodyPr>
                    <a:p>
                      <a:pPr algn="ctr"/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t" anchorCtr="1">
                      <a:noAutofit/>
                    </a:bodyPr>
                    <a:p>
                      <a:pPr algn="ctr"/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t" anchorCtr="1">
                      <a:noAutofit/>
                    </a:bodyPr>
                    <a:p>
                      <a:pPr algn="ctr"/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 lIns="36000" rIns="36000" tIns="36000" bIns="36000" anchor="t" anchorCtr="1">
                      <a:noAutofit/>
                    </a:bodyPr>
                    <a:p>
                      <a:pPr algn="ctr"/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612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1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 Unicode MS"/>
                        </a:rPr>
                        <a:t>Radius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 Unicode MS"/>
                        </a:rPr>
                        <a:t>Rapidly Decreasing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Smallest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 Unicode MS"/>
                        </a:rPr>
                        <a:t>Increasing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 Unicode MS"/>
                        </a:rPr>
                        <a:t>Largest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 Unicode MS"/>
                        </a:rPr>
                        <a:t>Rapidly Decreasing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8448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1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 Unicode MS"/>
                        </a:rPr>
                        <a:t>Temperature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 Unicode MS"/>
                        </a:rPr>
                        <a:t>Rapid Increasing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Near peak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Peak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 Unicode MS"/>
                        </a:rPr>
                        <a:t>Adiabatic cooling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 Unicode MS"/>
                        </a:rPr>
                        <a:t>Rapid </a:t>
                      </a:r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 Unicode MS"/>
                        </a:rPr>
                        <a:t>Increasing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53424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1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 Unicode MS"/>
                        </a:rPr>
                        <a:t>Ionization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 Unicode MS"/>
                        </a:rPr>
                        <a:t>He II → He III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κ</a:t>
                      </a:r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 - mechanism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 Unicode MS"/>
                        </a:rPr>
                        <a:t>He</a:t>
                      </a:r>
                      <a:r>
                        <a:rPr b="0" lang="en-US" sz="900" strike="noStrike" u="none" baseline="33000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 Unicode MS"/>
                        </a:rPr>
                        <a:t> </a:t>
                      </a:r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 Unicode MS"/>
                        </a:rPr>
                        <a:t>III dominated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 Unicode MS"/>
                        </a:rPr>
                        <a:t>Recombination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 Unicode MS"/>
                        </a:rPr>
                        <a:t>He II → He III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κ</a:t>
                      </a:r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 - mechanism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576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1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Opacity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Increasing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Increasing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Highest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Decreasing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Increasing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6648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1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Luminosity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Decreasing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Highest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en-US" sz="9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Decreasing</a:t>
                      </a:r>
                      <a:endParaRPr b="0" lang="en-US" sz="9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153" name="" descr=""/>
          <p:cNvPicPr/>
          <p:nvPr/>
        </p:nvPicPr>
        <p:blipFill>
          <a:blip r:embed="rId5"/>
          <a:srcRect l="6398" t="-3292" r="5581" b="0"/>
          <a:stretch/>
        </p:blipFill>
        <p:spPr>
          <a:xfrm>
            <a:off x="7579800" y="685800"/>
            <a:ext cx="2478240" cy="4618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4" name=""/>
          <p:cNvSpPr txBox="1"/>
          <p:nvPr/>
        </p:nvSpPr>
        <p:spPr>
          <a:xfrm>
            <a:off x="7101000" y="3450600"/>
            <a:ext cx="7801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H/He</a:t>
            </a:r>
            <a:r>
              <a:rPr b="0" lang="en-US" sz="1300" strike="noStrike" u="none" baseline="33000">
                <a:solidFill>
                  <a:srgbClr val="000000"/>
                </a:solidFill>
                <a:effectLst/>
                <a:uFillTx/>
                <a:latin typeface="Arial"/>
              </a:rPr>
              <a:t>+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5" name="PlaceHolder 15"/>
          <p:cNvSpPr/>
          <p:nvPr/>
        </p:nvSpPr>
        <p:spPr>
          <a:xfrm>
            <a:off x="360" y="108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Research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Method . Result . Validation . Conclusion . Summary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66"/>
          </p:nvPr>
        </p:nvSpPr>
        <p:spPr/>
        <p:txBody>
          <a:bodyPr/>
          <a:p>
            <a:fld id="{1DDD7B59-AD41-4538-90FC-63DBC31AA9E4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"/>
          <p:cNvSpPr/>
          <p:nvPr/>
        </p:nvSpPr>
        <p:spPr>
          <a:xfrm>
            <a:off x="78480" y="3369600"/>
            <a:ext cx="3546000" cy="1632600"/>
          </a:xfrm>
          <a:prstGeom prst="rect">
            <a:avLst/>
          </a:prstGeom>
          <a:solidFill>
            <a:srgbClr val="f7d1d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93" name=""/>
          <p:cNvSpPr/>
          <p:nvPr/>
        </p:nvSpPr>
        <p:spPr>
          <a:xfrm>
            <a:off x="6801840" y="2920320"/>
            <a:ext cx="3311280" cy="2549880"/>
          </a:xfrm>
          <a:custGeom>
            <a:avLst/>
            <a:gdLst>
              <a:gd name="textAreaLeft" fmla="*/ 0 w 3311280"/>
              <a:gd name="textAreaRight" fmla="*/ 3311640 w 3311280"/>
              <a:gd name="textAreaTop" fmla="*/ 0 h 2549880"/>
              <a:gd name="textAreaBottom" fmla="*/ 2550240 h 2549880"/>
            </a:gdLst>
            <a:ahLst/>
            <a:cxnLst/>
            <a:rect l="textAreaLeft" t="textAreaTop" r="textAreaRight" b="textAreaBottom"/>
            <a:pathLst>
              <a:path w="28040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24440" y="21600"/>
                </a:lnTo>
                <a:arcTo wR="2840" hR="3600" stAng="5400000" swAng="5400000"/>
                <a:lnTo>
                  <a:pt x="21600" y="3600"/>
                </a:lnTo>
                <a:arcTo wR="2840" hR="3600" stAng="10800000" swAng="5400000"/>
                <a:close/>
              </a:path>
            </a:pathLst>
          </a:custGeom>
          <a:solidFill>
            <a:srgbClr val="bbe33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94" name=""/>
          <p:cNvSpPr/>
          <p:nvPr/>
        </p:nvSpPr>
        <p:spPr>
          <a:xfrm>
            <a:off x="6767280" y="493200"/>
            <a:ext cx="3311280" cy="2354400"/>
          </a:xfrm>
          <a:custGeom>
            <a:avLst/>
            <a:gdLst>
              <a:gd name="textAreaLeft" fmla="*/ 0 w 3311280"/>
              <a:gd name="textAreaRight" fmla="*/ 3311640 w 3311280"/>
              <a:gd name="textAreaTop" fmla="*/ 0 h 2354400"/>
              <a:gd name="textAreaBottom" fmla="*/ 2354760 h 2354400"/>
            </a:gdLst>
            <a:ahLst/>
            <a:cxnLst/>
            <a:rect l="textAreaLeft" t="textAreaTop" r="textAreaRight" b="textAreaBottom"/>
            <a:pathLst>
              <a:path w="30362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26762" y="21600"/>
                </a:lnTo>
                <a:arcTo wR="5162" hR="3600" stAng="5400000" swAng="5400000"/>
                <a:lnTo>
                  <a:pt x="21600" y="3600"/>
                </a:lnTo>
                <a:arcTo wR="5162" hR="3600" stAng="10800000" swAng="5400000"/>
                <a:close/>
              </a:path>
            </a:pathLst>
          </a:custGeom>
          <a:solidFill>
            <a:srgbClr val="81ac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95" name=""/>
          <p:cNvSpPr/>
          <p:nvPr/>
        </p:nvSpPr>
        <p:spPr>
          <a:xfrm>
            <a:off x="3304080" y="1371600"/>
            <a:ext cx="3177720" cy="3196800"/>
          </a:xfrm>
          <a:custGeom>
            <a:avLst/>
            <a:gdLst>
              <a:gd name="textAreaLeft" fmla="*/ 0 w 3177720"/>
              <a:gd name="textAreaRight" fmla="*/ 3178440 w 3177720"/>
              <a:gd name="textAreaTop" fmla="*/ 0 h 3196800"/>
              <a:gd name="textAreaBottom" fmla="*/ 3197520 h 319680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96" name=""/>
          <p:cNvSpPr/>
          <p:nvPr/>
        </p:nvSpPr>
        <p:spPr>
          <a:xfrm>
            <a:off x="829800" y="1222200"/>
            <a:ext cx="2447280" cy="1488600"/>
          </a:xfrm>
          <a:prstGeom prst="rect">
            <a:avLst/>
          </a:pr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697" name=""/>
          <p:cNvSpPr/>
          <p:nvPr/>
        </p:nvSpPr>
        <p:spPr>
          <a:xfrm>
            <a:off x="3612600" y="2714400"/>
            <a:ext cx="91008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logP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8" name=""/>
          <p:cNvSpPr/>
          <p:nvPr/>
        </p:nvSpPr>
        <p:spPr>
          <a:xfrm>
            <a:off x="878400" y="2044800"/>
            <a:ext cx="910080" cy="45288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W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9" name=""/>
          <p:cNvSpPr/>
          <p:nvPr/>
        </p:nvSpPr>
        <p:spPr>
          <a:xfrm>
            <a:off x="2282400" y="2044800"/>
            <a:ext cx="910080" cy="45288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W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0" name=""/>
          <p:cNvSpPr/>
          <p:nvPr/>
        </p:nvSpPr>
        <p:spPr>
          <a:xfrm flipV="1">
            <a:off x="1335240" y="2496600"/>
            <a:ext cx="360" cy="979560"/>
          </a:xfrm>
          <a:custGeom>
            <a:avLst/>
            <a:gdLst>
              <a:gd name="textAreaLeft" fmla="*/ 0 w 360"/>
              <a:gd name="textAreaRight" fmla="*/ 1440 w 360"/>
              <a:gd name="textAreaTop" fmla="*/ 360 h 979560"/>
              <a:gd name="textAreaBottom" fmla="*/ 980640 h 9795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01" name=""/>
          <p:cNvSpPr/>
          <p:nvPr/>
        </p:nvSpPr>
        <p:spPr>
          <a:xfrm flipV="1">
            <a:off x="2742840" y="2496600"/>
            <a:ext cx="360" cy="979560"/>
          </a:xfrm>
          <a:custGeom>
            <a:avLst/>
            <a:gdLst>
              <a:gd name="textAreaLeft" fmla="*/ 0 w 360"/>
              <a:gd name="textAreaRight" fmla="*/ 1440 w 360"/>
              <a:gd name="textAreaTop" fmla="*/ 360 h 979560"/>
              <a:gd name="textAreaBottom" fmla="*/ 980640 h 9795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02" name=""/>
          <p:cNvSpPr/>
          <p:nvPr/>
        </p:nvSpPr>
        <p:spPr>
          <a:xfrm>
            <a:off x="1560600" y="1346400"/>
            <a:ext cx="91008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R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3" name=""/>
          <p:cNvSpPr/>
          <p:nvPr/>
        </p:nvSpPr>
        <p:spPr>
          <a:xfrm flipH="1">
            <a:off x="1293840" y="1539000"/>
            <a:ext cx="257040" cy="537840"/>
          </a:xfrm>
          <a:custGeom>
            <a:avLst/>
            <a:gdLst>
              <a:gd name="textAreaLeft" fmla="*/ -360 w 257040"/>
              <a:gd name="textAreaRight" fmla="*/ 257400 w 257040"/>
              <a:gd name="textAreaTop" fmla="*/ 0 h 537840"/>
              <a:gd name="textAreaBottom" fmla="*/ 538560 h 5378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04" name=""/>
          <p:cNvSpPr/>
          <p:nvPr/>
        </p:nvSpPr>
        <p:spPr>
          <a:xfrm>
            <a:off x="2475000" y="1503000"/>
            <a:ext cx="224640" cy="537840"/>
          </a:xfrm>
          <a:custGeom>
            <a:avLst/>
            <a:gdLst>
              <a:gd name="textAreaLeft" fmla="*/ 0 w 224640"/>
              <a:gd name="textAreaRight" fmla="*/ 225360 w 224640"/>
              <a:gd name="textAreaTop" fmla="*/ 0 h 537840"/>
              <a:gd name="textAreaBottom" fmla="*/ 538560 h 5378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05" name=""/>
          <p:cNvSpPr/>
          <p:nvPr/>
        </p:nvSpPr>
        <p:spPr>
          <a:xfrm>
            <a:off x="4150800" y="3051000"/>
            <a:ext cx="1451880" cy="1403280"/>
          </a:xfrm>
          <a:custGeom>
            <a:avLst/>
            <a:gdLst>
              <a:gd name="textAreaLeft" fmla="*/ 0 w 1451880"/>
              <a:gd name="textAreaRight" fmla="*/ 1452600 w 1451880"/>
              <a:gd name="textAreaTop" fmla="*/ 0 h 1403280"/>
              <a:gd name="textAreaBottom" fmla="*/ 1404000 h 14032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PL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6" name=""/>
          <p:cNvSpPr/>
          <p:nvPr/>
        </p:nvSpPr>
        <p:spPr>
          <a:xfrm>
            <a:off x="4187160" y="1492560"/>
            <a:ext cx="1415520" cy="1406520"/>
          </a:xfrm>
          <a:custGeom>
            <a:avLst/>
            <a:gdLst>
              <a:gd name="textAreaLeft" fmla="*/ 0 w 1415520"/>
              <a:gd name="textAreaRight" fmla="*/ 1416240 w 1415520"/>
              <a:gd name="textAreaTop" fmla="*/ 0 h 1406520"/>
              <a:gd name="textAreaBottom" fmla="*/ 1407240 h 14065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PW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7" name=""/>
          <p:cNvSpPr/>
          <p:nvPr/>
        </p:nvSpPr>
        <p:spPr>
          <a:xfrm flipV="1">
            <a:off x="3196800" y="2237040"/>
            <a:ext cx="914040" cy="26640"/>
          </a:xfrm>
          <a:custGeom>
            <a:avLst/>
            <a:gdLst>
              <a:gd name="textAreaLeft" fmla="*/ 0 w 914040"/>
              <a:gd name="textAreaRight" fmla="*/ 914760 w 914040"/>
              <a:gd name="textAreaTop" fmla="*/ -360 h 26640"/>
              <a:gd name="textAreaBottom" fmla="*/ 27000 h 266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17640" bIns="-1764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08" name=""/>
          <p:cNvSpPr/>
          <p:nvPr/>
        </p:nvSpPr>
        <p:spPr>
          <a:xfrm flipV="1">
            <a:off x="3612600" y="2237760"/>
            <a:ext cx="498240" cy="497160"/>
          </a:xfrm>
          <a:custGeom>
            <a:avLst/>
            <a:gdLst>
              <a:gd name="textAreaLeft" fmla="*/ 0 w 498240"/>
              <a:gd name="textAreaRight" fmla="*/ 498960 w 498240"/>
              <a:gd name="textAreaTop" fmla="*/ 360 h 497160"/>
              <a:gd name="textAreaBottom" fmla="*/ 498240 h 4971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09" name=""/>
          <p:cNvSpPr/>
          <p:nvPr/>
        </p:nvSpPr>
        <p:spPr>
          <a:xfrm flipV="1">
            <a:off x="3196800" y="3702240"/>
            <a:ext cx="950400" cy="360"/>
          </a:xfrm>
          <a:custGeom>
            <a:avLst/>
            <a:gdLst>
              <a:gd name="textAreaLeft" fmla="*/ 0 w 950400"/>
              <a:gd name="textAreaRight" fmla="*/ 951120 w 950400"/>
              <a:gd name="textAreaTop" fmla="*/ -1080 h 360"/>
              <a:gd name="textAreaBottom" fmla="*/ 36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10" name=""/>
          <p:cNvSpPr/>
          <p:nvPr/>
        </p:nvSpPr>
        <p:spPr>
          <a:xfrm>
            <a:off x="3612600" y="3170880"/>
            <a:ext cx="534600" cy="535320"/>
          </a:xfrm>
          <a:custGeom>
            <a:avLst/>
            <a:gdLst>
              <a:gd name="textAreaLeft" fmla="*/ 0 w 534600"/>
              <a:gd name="textAreaRight" fmla="*/ 535320 w 534600"/>
              <a:gd name="textAreaTop" fmla="*/ 0 h 535320"/>
              <a:gd name="textAreaBottom" fmla="*/ 536040 h 5353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11" name=""/>
          <p:cNvSpPr/>
          <p:nvPr/>
        </p:nvSpPr>
        <p:spPr>
          <a:xfrm>
            <a:off x="4968000" y="2264760"/>
            <a:ext cx="1415520" cy="1406520"/>
          </a:xfrm>
          <a:custGeom>
            <a:avLst/>
            <a:gdLst>
              <a:gd name="textAreaLeft" fmla="*/ 0 w 1415520"/>
              <a:gd name="textAreaRight" fmla="*/ 1416240 w 1415520"/>
              <a:gd name="textAreaTop" fmla="*/ 0 h 1406520"/>
              <a:gd name="textAreaBottom" fmla="*/ 1407240 h 14065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(Δ-Δ)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2" name=""/>
          <p:cNvSpPr/>
          <p:nvPr/>
        </p:nvSpPr>
        <p:spPr>
          <a:xfrm>
            <a:off x="1792800" y="2273400"/>
            <a:ext cx="485640" cy="360"/>
          </a:xfrm>
          <a:custGeom>
            <a:avLst/>
            <a:gdLst>
              <a:gd name="textAreaLeft" fmla="*/ 0 w 485640"/>
              <a:gd name="textAreaRight" fmla="*/ 486360 w 485640"/>
              <a:gd name="textAreaTop" fmla="*/ 0 h 360"/>
              <a:gd name="textAreaBottom" fmla="*/ 144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13" name=""/>
          <p:cNvSpPr/>
          <p:nvPr/>
        </p:nvSpPr>
        <p:spPr>
          <a:xfrm>
            <a:off x="6616800" y="565200"/>
            <a:ext cx="216360" cy="4674960"/>
          </a:xfrm>
          <a:custGeom>
            <a:avLst/>
            <a:gdLst>
              <a:gd name="textAreaLeft" fmla="*/ 0 w 216360"/>
              <a:gd name="textAreaRight" fmla="*/ 216720 w 216360"/>
              <a:gd name="textAreaTop" fmla="*/ 0 h 4674960"/>
              <a:gd name="textAreaBottom" fmla="*/ 4675680 h 46749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14" name=""/>
          <p:cNvSpPr/>
          <p:nvPr/>
        </p:nvSpPr>
        <p:spPr>
          <a:xfrm flipV="1">
            <a:off x="8608320" y="1096560"/>
            <a:ext cx="1104120" cy="1524600"/>
          </a:xfrm>
          <a:prstGeom prst="line">
            <a:avLst/>
          </a:prstGeom>
          <a:ln w="36720">
            <a:solidFill>
              <a:srgbClr val="2a609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15" name=""/>
          <p:cNvSpPr/>
          <p:nvPr/>
        </p:nvSpPr>
        <p:spPr>
          <a:xfrm flipV="1">
            <a:off x="8427240" y="1277280"/>
            <a:ext cx="1299600" cy="1317240"/>
          </a:xfrm>
          <a:prstGeom prst="line">
            <a:avLst/>
          </a:prstGeom>
          <a:ln w="36720">
            <a:solidFill>
              <a:srgbClr val="55308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16" name=""/>
          <p:cNvSpPr/>
          <p:nvPr/>
        </p:nvSpPr>
        <p:spPr>
          <a:xfrm flipV="1">
            <a:off x="8427240" y="1407600"/>
            <a:ext cx="1285200" cy="1014840"/>
          </a:xfrm>
          <a:prstGeom prst="line">
            <a:avLst/>
          </a:prstGeom>
          <a:ln w="36720">
            <a:solidFill>
              <a:srgbClr val="bf004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17" name=""/>
          <p:cNvSpPr/>
          <p:nvPr/>
        </p:nvSpPr>
        <p:spPr>
          <a:xfrm flipV="1">
            <a:off x="8383320" y="1473120"/>
            <a:ext cx="1333440" cy="836640"/>
          </a:xfrm>
          <a:prstGeom prst="line">
            <a:avLst/>
          </a:prstGeom>
          <a:ln w="36720">
            <a:solidFill>
              <a:srgbClr val="ff8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18" name=""/>
          <p:cNvSpPr/>
          <p:nvPr/>
        </p:nvSpPr>
        <p:spPr>
          <a:xfrm flipV="1">
            <a:off x="8510040" y="1222920"/>
            <a:ext cx="1202400" cy="1382760"/>
          </a:xfrm>
          <a:prstGeom prst="line">
            <a:avLst/>
          </a:prstGeom>
          <a:ln w="36720">
            <a:solidFill>
              <a:srgbClr val="ffff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19" name=""/>
          <p:cNvSpPr/>
          <p:nvPr/>
        </p:nvSpPr>
        <p:spPr>
          <a:xfrm flipV="1">
            <a:off x="8383320" y="1538280"/>
            <a:ext cx="1343520" cy="67644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20" name=""/>
          <p:cNvSpPr/>
          <p:nvPr/>
        </p:nvSpPr>
        <p:spPr>
          <a:xfrm>
            <a:off x="8385480" y="794160"/>
            <a:ext cx="1452240" cy="1868760"/>
          </a:xfrm>
          <a:custGeom>
            <a:avLst/>
            <a:gdLst>
              <a:gd name="textAreaLeft" fmla="*/ 0 w 1452240"/>
              <a:gd name="textAreaRight" fmla="*/ 1452600 w 1452240"/>
              <a:gd name="textAreaTop" fmla="*/ 0 h 1868760"/>
              <a:gd name="textAreaBottom" fmla="*/ 1869120 h 186876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21" name=""/>
          <p:cNvSpPr/>
          <p:nvPr/>
        </p:nvSpPr>
        <p:spPr>
          <a:xfrm>
            <a:off x="8347320" y="1806120"/>
            <a:ext cx="10512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22" name=""/>
          <p:cNvSpPr/>
          <p:nvPr/>
        </p:nvSpPr>
        <p:spPr>
          <a:xfrm>
            <a:off x="9203400" y="2601000"/>
            <a:ext cx="360" cy="1015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23" name=""/>
          <p:cNvSpPr/>
          <p:nvPr/>
        </p:nvSpPr>
        <p:spPr>
          <a:xfrm>
            <a:off x="8417520" y="1629360"/>
            <a:ext cx="50724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ΔM</a:t>
            </a:r>
            <a:r>
              <a:rPr b="0" lang="en-US" sz="12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4" name=""/>
          <p:cNvSpPr/>
          <p:nvPr/>
        </p:nvSpPr>
        <p:spPr>
          <a:xfrm>
            <a:off x="9020880" y="2320920"/>
            <a:ext cx="747360" cy="46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ΔW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5" name=""/>
          <p:cNvSpPr/>
          <p:nvPr/>
        </p:nvSpPr>
        <p:spPr>
          <a:xfrm>
            <a:off x="6889680" y="3243600"/>
            <a:ext cx="1462680" cy="2042280"/>
          </a:xfrm>
          <a:custGeom>
            <a:avLst/>
            <a:gdLst>
              <a:gd name="textAreaLeft" fmla="*/ 0 w 1462680"/>
              <a:gd name="textAreaRight" fmla="*/ 1463040 w 1462680"/>
              <a:gd name="textAreaTop" fmla="*/ 0 h 2042280"/>
              <a:gd name="textAreaBottom" fmla="*/ 2042640 h 204228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26" name=""/>
          <p:cNvSpPr/>
          <p:nvPr/>
        </p:nvSpPr>
        <p:spPr>
          <a:xfrm rot="16200000">
            <a:off x="6505200" y="4114800"/>
            <a:ext cx="1022040" cy="1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δA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λ 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/ R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λ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7" name=""/>
          <p:cNvSpPr/>
          <p:nvPr/>
        </p:nvSpPr>
        <p:spPr>
          <a:xfrm>
            <a:off x="10719000" y="2093400"/>
            <a:ext cx="360" cy="1324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28" name=""/>
          <p:cNvSpPr/>
          <p:nvPr/>
        </p:nvSpPr>
        <p:spPr>
          <a:xfrm>
            <a:off x="6826320" y="4448160"/>
            <a:ext cx="11052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29" name=""/>
          <p:cNvSpPr/>
          <p:nvPr/>
        </p:nvSpPr>
        <p:spPr>
          <a:xfrm flipV="1">
            <a:off x="6933600" y="3243600"/>
            <a:ext cx="1422000" cy="2051280"/>
          </a:xfrm>
          <a:prstGeom prst="line">
            <a:avLst/>
          </a:prstGeom>
          <a:ln w="36720">
            <a:solidFill>
              <a:srgbClr val="2a609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30" name=""/>
          <p:cNvSpPr/>
          <p:nvPr/>
        </p:nvSpPr>
        <p:spPr>
          <a:xfrm flipV="1">
            <a:off x="6872760" y="3633480"/>
            <a:ext cx="1482840" cy="1567080"/>
          </a:xfrm>
          <a:prstGeom prst="line">
            <a:avLst/>
          </a:prstGeom>
          <a:ln w="36720">
            <a:solidFill>
              <a:srgbClr val="55308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31" name=""/>
          <p:cNvSpPr/>
          <p:nvPr/>
        </p:nvSpPr>
        <p:spPr>
          <a:xfrm flipV="1">
            <a:off x="6872760" y="3795840"/>
            <a:ext cx="1482840" cy="1412280"/>
          </a:xfrm>
          <a:prstGeom prst="line">
            <a:avLst/>
          </a:prstGeom>
          <a:ln w="36720">
            <a:solidFill>
              <a:srgbClr val="bf004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32" name=""/>
          <p:cNvSpPr/>
          <p:nvPr/>
        </p:nvSpPr>
        <p:spPr>
          <a:xfrm flipV="1">
            <a:off x="6891840" y="3934080"/>
            <a:ext cx="1463760" cy="933840"/>
          </a:xfrm>
          <a:prstGeom prst="line">
            <a:avLst/>
          </a:prstGeom>
          <a:ln w="36720">
            <a:solidFill>
              <a:srgbClr val="ff8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33" name=""/>
          <p:cNvSpPr/>
          <p:nvPr/>
        </p:nvSpPr>
        <p:spPr>
          <a:xfrm flipV="1">
            <a:off x="6938280" y="3381840"/>
            <a:ext cx="1417680" cy="1895760"/>
          </a:xfrm>
          <a:prstGeom prst="line">
            <a:avLst/>
          </a:prstGeom>
          <a:ln w="36720">
            <a:solidFill>
              <a:srgbClr val="ffff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34" name=""/>
          <p:cNvSpPr/>
          <p:nvPr/>
        </p:nvSpPr>
        <p:spPr>
          <a:xfrm flipV="1">
            <a:off x="6869880" y="4071960"/>
            <a:ext cx="1485720" cy="88776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35" name=""/>
          <p:cNvSpPr/>
          <p:nvPr/>
        </p:nvSpPr>
        <p:spPr>
          <a:xfrm>
            <a:off x="7358040" y="4563000"/>
            <a:ext cx="133920" cy="13428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36" name=""/>
          <p:cNvSpPr/>
          <p:nvPr/>
        </p:nvSpPr>
        <p:spPr>
          <a:xfrm>
            <a:off x="7575480" y="4224240"/>
            <a:ext cx="133920" cy="13392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37" name=""/>
          <p:cNvSpPr/>
          <p:nvPr/>
        </p:nvSpPr>
        <p:spPr>
          <a:xfrm>
            <a:off x="7575480" y="4311000"/>
            <a:ext cx="133920" cy="13392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38" name=""/>
          <p:cNvSpPr/>
          <p:nvPr/>
        </p:nvSpPr>
        <p:spPr>
          <a:xfrm>
            <a:off x="7575480" y="4376160"/>
            <a:ext cx="133920" cy="1342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39" name=""/>
          <p:cNvSpPr/>
          <p:nvPr/>
        </p:nvSpPr>
        <p:spPr>
          <a:xfrm>
            <a:off x="7575480" y="4441680"/>
            <a:ext cx="133920" cy="13392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40" name=""/>
          <p:cNvSpPr/>
          <p:nvPr/>
        </p:nvSpPr>
        <p:spPr>
          <a:xfrm>
            <a:off x="7575480" y="4202280"/>
            <a:ext cx="133920" cy="1342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41" name=""/>
          <p:cNvSpPr/>
          <p:nvPr/>
        </p:nvSpPr>
        <p:spPr>
          <a:xfrm>
            <a:off x="9679680" y="956880"/>
            <a:ext cx="162720" cy="1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080" bIns="8208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B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2" name=""/>
          <p:cNvSpPr/>
          <p:nvPr/>
        </p:nvSpPr>
        <p:spPr>
          <a:xfrm>
            <a:off x="9679680" y="1096200"/>
            <a:ext cx="16272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080" bIns="820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V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3" name=""/>
          <p:cNvSpPr/>
          <p:nvPr/>
        </p:nvSpPr>
        <p:spPr>
          <a:xfrm>
            <a:off x="9731520" y="1209960"/>
            <a:ext cx="12456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080" bIns="820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I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4" name=""/>
          <p:cNvSpPr/>
          <p:nvPr/>
        </p:nvSpPr>
        <p:spPr>
          <a:xfrm>
            <a:off x="9711720" y="1314720"/>
            <a:ext cx="14688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080" bIns="820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J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5" name=""/>
          <p:cNvSpPr/>
          <p:nvPr/>
        </p:nvSpPr>
        <p:spPr>
          <a:xfrm>
            <a:off x="9680040" y="1432080"/>
            <a:ext cx="167760" cy="1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440" bIns="8244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H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6" name=""/>
          <p:cNvSpPr/>
          <p:nvPr/>
        </p:nvSpPr>
        <p:spPr>
          <a:xfrm>
            <a:off x="9680040" y="1549800"/>
            <a:ext cx="16236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080" bIns="820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K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7" name=""/>
          <p:cNvSpPr/>
          <p:nvPr/>
        </p:nvSpPr>
        <p:spPr>
          <a:xfrm>
            <a:off x="8435520" y="3207600"/>
            <a:ext cx="1402200" cy="2089800"/>
          </a:xfrm>
          <a:custGeom>
            <a:avLst/>
            <a:gdLst>
              <a:gd name="textAreaLeft" fmla="*/ 0 w 1402200"/>
              <a:gd name="textAreaRight" fmla="*/ 1402560 w 1402200"/>
              <a:gd name="textAreaTop" fmla="*/ 0 h 2089800"/>
              <a:gd name="textAreaBottom" fmla="*/ 2090160 h 208980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48" name=""/>
          <p:cNvSpPr/>
          <p:nvPr/>
        </p:nvSpPr>
        <p:spPr>
          <a:xfrm>
            <a:off x="9065520" y="4984920"/>
            <a:ext cx="734400" cy="1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9920" bIns="7992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δμ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9" name=""/>
          <p:cNvSpPr/>
          <p:nvPr/>
        </p:nvSpPr>
        <p:spPr>
          <a:xfrm rot="16200000">
            <a:off x="7971480" y="4131000"/>
            <a:ext cx="1145880" cy="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RMS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0" name=""/>
          <p:cNvSpPr/>
          <p:nvPr/>
        </p:nvSpPr>
        <p:spPr>
          <a:xfrm>
            <a:off x="9209160" y="5225760"/>
            <a:ext cx="360" cy="108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51" name=""/>
          <p:cNvSpPr/>
          <p:nvPr/>
        </p:nvSpPr>
        <p:spPr>
          <a:xfrm>
            <a:off x="8373600" y="4455720"/>
            <a:ext cx="10764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52" name=""/>
          <p:cNvSpPr/>
          <p:nvPr/>
        </p:nvSpPr>
        <p:spPr>
          <a:xfrm>
            <a:off x="8448840" y="3392640"/>
            <a:ext cx="1388880" cy="1639800"/>
          </a:xfrm>
          <a:custGeom>
            <a:avLst/>
            <a:gdLst>
              <a:gd name="textAreaLeft" fmla="*/ 0 w 1388880"/>
              <a:gd name="textAreaRight" fmla="*/ 1389240 w 1388880"/>
              <a:gd name="textAreaTop" fmla="*/ 0 h 1639800"/>
              <a:gd name="textAreaBottom" fmla="*/ 1640160 h 1639800"/>
            </a:gdLst>
            <a:ahLst/>
            <a:cxnLst/>
            <a:rect l="textAreaLeft" t="textAreaTop" r="textAreaRight" b="textAreaBottom"/>
            <a:pathLst>
              <a:path fill="none" w="7555" h="6384">
                <a:moveTo>
                  <a:pt x="0" y="5437"/>
                </a:moveTo>
                <a:cubicBezTo>
                  <a:pt x="2519" y="9321"/>
                  <a:pt x="7555" y="0"/>
                  <a:pt x="7555" y="0"/>
                </a:cubicBezTo>
              </a:path>
            </a:pathLst>
          </a:custGeom>
          <a:noFill/>
          <a:ln w="12600">
            <a:solidFill>
              <a:srgbClr val="86114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53" name=""/>
          <p:cNvSpPr/>
          <p:nvPr/>
        </p:nvSpPr>
        <p:spPr>
          <a:xfrm>
            <a:off x="8415000" y="5037120"/>
            <a:ext cx="327960" cy="233280"/>
          </a:xfrm>
          <a:custGeom>
            <a:avLst/>
            <a:gdLst>
              <a:gd name="textAreaLeft" fmla="*/ 0 w 327960"/>
              <a:gd name="textAreaRight" fmla="*/ 328320 w 327960"/>
              <a:gd name="textAreaTop" fmla="*/ 0 h 233280"/>
              <a:gd name="textAreaBottom" fmla="*/ 233640 h 233280"/>
            </a:gdLst>
            <a:ahLst/>
            <a:cxnLst/>
            <a:rect l="textAreaLeft" t="textAreaTop" r="textAreaRight" b="textAreaBottom"/>
            <a:pathLst>
              <a:path fill="none" w="1570" h="1122">
                <a:moveTo>
                  <a:pt x="1570" y="1122"/>
                </a:moveTo>
                <a:lnTo>
                  <a:pt x="1570" y="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f10d0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54" name=""/>
          <p:cNvSpPr/>
          <p:nvPr/>
        </p:nvSpPr>
        <p:spPr>
          <a:xfrm>
            <a:off x="9148320" y="4610520"/>
            <a:ext cx="130320" cy="1306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240" bIns="324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55" name=""/>
          <p:cNvSpPr/>
          <p:nvPr/>
        </p:nvSpPr>
        <p:spPr>
          <a:xfrm>
            <a:off x="8683920" y="4964400"/>
            <a:ext cx="130320" cy="12960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240" bIns="324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56" name=""/>
          <p:cNvSpPr/>
          <p:nvPr/>
        </p:nvSpPr>
        <p:spPr>
          <a:xfrm>
            <a:off x="7653240" y="5225760"/>
            <a:ext cx="360" cy="108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57" name=""/>
          <p:cNvSpPr/>
          <p:nvPr/>
        </p:nvSpPr>
        <p:spPr>
          <a:xfrm>
            <a:off x="7509600" y="5001480"/>
            <a:ext cx="734400" cy="1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9920" bIns="7992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δμ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8" name=""/>
          <p:cNvSpPr/>
          <p:nvPr/>
        </p:nvSpPr>
        <p:spPr>
          <a:xfrm flipV="1">
            <a:off x="6875280" y="1514520"/>
            <a:ext cx="1345320" cy="70092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59" name=""/>
          <p:cNvSpPr/>
          <p:nvPr/>
        </p:nvSpPr>
        <p:spPr>
          <a:xfrm>
            <a:off x="6883200" y="794160"/>
            <a:ext cx="1417680" cy="1856520"/>
          </a:xfrm>
          <a:custGeom>
            <a:avLst/>
            <a:gdLst>
              <a:gd name="textAreaLeft" fmla="*/ 0 w 1417680"/>
              <a:gd name="textAreaRight" fmla="*/ 1418040 w 1417680"/>
              <a:gd name="textAreaTop" fmla="*/ 0 h 1856520"/>
              <a:gd name="textAreaBottom" fmla="*/ 1856880 h 185652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60" name=""/>
          <p:cNvSpPr/>
          <p:nvPr/>
        </p:nvSpPr>
        <p:spPr>
          <a:xfrm>
            <a:off x="7608960" y="1349280"/>
            <a:ext cx="127440" cy="1270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2160" bIns="216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61" name=""/>
          <p:cNvSpPr/>
          <p:nvPr/>
        </p:nvSpPr>
        <p:spPr>
          <a:xfrm flipV="1">
            <a:off x="7671960" y="1493640"/>
            <a:ext cx="360" cy="26208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62" name=""/>
          <p:cNvSpPr/>
          <p:nvPr/>
        </p:nvSpPr>
        <p:spPr>
          <a:xfrm>
            <a:off x="6890760" y="1684080"/>
            <a:ext cx="49428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ΔΜ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3" name=""/>
          <p:cNvSpPr/>
          <p:nvPr/>
        </p:nvSpPr>
        <p:spPr>
          <a:xfrm>
            <a:off x="7458120" y="2344320"/>
            <a:ext cx="67068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ΔW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4" name=""/>
          <p:cNvSpPr/>
          <p:nvPr/>
        </p:nvSpPr>
        <p:spPr>
          <a:xfrm>
            <a:off x="7651440" y="1436400"/>
            <a:ext cx="56556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δA</a:t>
            </a:r>
            <a:r>
              <a:rPr b="0" lang="en-US" sz="105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5" name=""/>
          <p:cNvSpPr/>
          <p:nvPr/>
        </p:nvSpPr>
        <p:spPr>
          <a:xfrm rot="20099400">
            <a:off x="7692480" y="1583640"/>
            <a:ext cx="711720" cy="14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840" bIns="69840" anchor="t">
            <a:no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Slope = α</a:t>
            </a:r>
            <a:r>
              <a:rPr b="0" lang="en-US" sz="9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6" name=""/>
          <p:cNvSpPr/>
          <p:nvPr/>
        </p:nvSpPr>
        <p:spPr>
          <a:xfrm>
            <a:off x="7659000" y="2616840"/>
            <a:ext cx="360" cy="1051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67" name=""/>
          <p:cNvSpPr/>
          <p:nvPr/>
        </p:nvSpPr>
        <p:spPr>
          <a:xfrm>
            <a:off x="6836400" y="1830240"/>
            <a:ext cx="10512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68" name=""/>
          <p:cNvSpPr/>
          <p:nvPr/>
        </p:nvSpPr>
        <p:spPr>
          <a:xfrm>
            <a:off x="228600" y="4334400"/>
            <a:ext cx="75420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9" name=""/>
          <p:cNvSpPr/>
          <p:nvPr/>
        </p:nvSpPr>
        <p:spPr>
          <a:xfrm>
            <a:off x="878400" y="3484800"/>
            <a:ext cx="910080" cy="45288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0" name=""/>
          <p:cNvSpPr/>
          <p:nvPr/>
        </p:nvSpPr>
        <p:spPr>
          <a:xfrm flipV="1">
            <a:off x="577800" y="3936240"/>
            <a:ext cx="754200" cy="378720"/>
          </a:xfrm>
          <a:custGeom>
            <a:avLst/>
            <a:gdLst>
              <a:gd name="textAreaLeft" fmla="*/ 0 w 754200"/>
              <a:gd name="textAreaRight" fmla="*/ 754920 w 754200"/>
              <a:gd name="textAreaTop" fmla="*/ -360 h 378720"/>
              <a:gd name="textAreaBottom" fmla="*/ 379080 h 3787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71" name=""/>
          <p:cNvSpPr/>
          <p:nvPr/>
        </p:nvSpPr>
        <p:spPr>
          <a:xfrm>
            <a:off x="1524600" y="4334400"/>
            <a:ext cx="63720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µ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2" name=""/>
          <p:cNvSpPr/>
          <p:nvPr/>
        </p:nvSpPr>
        <p:spPr>
          <a:xfrm flipH="1" flipV="1">
            <a:off x="1366560" y="3936240"/>
            <a:ext cx="497520" cy="378720"/>
          </a:xfrm>
          <a:custGeom>
            <a:avLst/>
            <a:gdLst>
              <a:gd name="textAreaLeft" fmla="*/ -360 w 497520"/>
              <a:gd name="textAreaRight" fmla="*/ 497880 w 497520"/>
              <a:gd name="textAreaTop" fmla="*/ -360 h 378720"/>
              <a:gd name="textAreaBottom" fmla="*/ 379080 h 3787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73" name=""/>
          <p:cNvSpPr/>
          <p:nvPr/>
        </p:nvSpPr>
        <p:spPr>
          <a:xfrm>
            <a:off x="2282400" y="3484800"/>
            <a:ext cx="910080" cy="45288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4" name=""/>
          <p:cNvSpPr/>
          <p:nvPr/>
        </p:nvSpPr>
        <p:spPr>
          <a:xfrm flipH="1" flipV="1">
            <a:off x="2738160" y="3936240"/>
            <a:ext cx="241920" cy="378720"/>
          </a:xfrm>
          <a:custGeom>
            <a:avLst/>
            <a:gdLst>
              <a:gd name="textAreaLeft" fmla="*/ -360 w 241920"/>
              <a:gd name="textAreaRight" fmla="*/ 242280 w 241920"/>
              <a:gd name="textAreaTop" fmla="*/ -360 h 378720"/>
              <a:gd name="textAreaBottom" fmla="*/ 379080 h 3787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75" name=""/>
          <p:cNvSpPr/>
          <p:nvPr/>
        </p:nvSpPr>
        <p:spPr>
          <a:xfrm>
            <a:off x="1792800" y="3713400"/>
            <a:ext cx="485640" cy="360"/>
          </a:xfrm>
          <a:custGeom>
            <a:avLst/>
            <a:gdLst>
              <a:gd name="textAreaLeft" fmla="*/ 0 w 485640"/>
              <a:gd name="textAreaRight" fmla="*/ 486360 w 485640"/>
              <a:gd name="textAreaTop" fmla="*/ 0 h 360"/>
              <a:gd name="textAreaBottom" fmla="*/ 144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76" name=""/>
          <p:cNvSpPr/>
          <p:nvPr/>
        </p:nvSpPr>
        <p:spPr>
          <a:xfrm>
            <a:off x="228600" y="3429000"/>
            <a:ext cx="457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7" name=""/>
          <p:cNvSpPr/>
          <p:nvPr/>
        </p:nvSpPr>
        <p:spPr>
          <a:xfrm>
            <a:off x="948600" y="1305000"/>
            <a:ext cx="419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8" name=""/>
          <p:cNvSpPr/>
          <p:nvPr/>
        </p:nvSpPr>
        <p:spPr>
          <a:xfrm>
            <a:off x="3936960" y="2349360"/>
            <a:ext cx="419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III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9" name=""/>
          <p:cNvSpPr/>
          <p:nvPr/>
        </p:nvSpPr>
        <p:spPr>
          <a:xfrm>
            <a:off x="7086240" y="537120"/>
            <a:ext cx="40284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IV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0" name=""/>
          <p:cNvSpPr/>
          <p:nvPr/>
        </p:nvSpPr>
        <p:spPr>
          <a:xfrm>
            <a:off x="7086600" y="2923200"/>
            <a:ext cx="40284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V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1" name=""/>
          <p:cNvSpPr/>
          <p:nvPr/>
        </p:nvSpPr>
        <p:spPr>
          <a:xfrm>
            <a:off x="2640960" y="4334760"/>
            <a:ext cx="65988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E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BV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2" name=""/>
          <p:cNvSpPr txBox="1"/>
          <p:nvPr/>
        </p:nvSpPr>
        <p:spPr>
          <a:xfrm>
            <a:off x="2854800" y="3986640"/>
            <a:ext cx="322200" cy="27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R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3" name=""/>
          <p:cNvSpPr/>
          <p:nvPr/>
        </p:nvSpPr>
        <p:spPr>
          <a:xfrm rot="16200000">
            <a:off x="5734440" y="1324800"/>
            <a:ext cx="18237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200" strike="noStrike" u="sng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From all Cepheids</a:t>
            </a:r>
            <a:endParaRPr b="1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4" name=""/>
          <p:cNvSpPr/>
          <p:nvPr/>
        </p:nvSpPr>
        <p:spPr>
          <a:xfrm rot="16200000">
            <a:off x="5734440" y="3917880"/>
            <a:ext cx="18237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200" strike="noStrike" u="sng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Individual Cepheids</a:t>
            </a:r>
            <a:endParaRPr b="1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5" name="PlaceHolder 9"/>
          <p:cNvSpPr/>
          <p:nvPr/>
        </p:nvSpPr>
        <p:spPr>
          <a:xfrm>
            <a:off x="1080" y="180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</a:t>
            </a: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Method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6" name=""/>
          <p:cNvSpPr/>
          <p:nvPr/>
        </p:nvSpPr>
        <p:spPr>
          <a:xfrm>
            <a:off x="5516280" y="5029560"/>
            <a:ext cx="1145520" cy="610200"/>
          </a:xfrm>
          <a:prstGeom prst="ellipse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87" name=""/>
          <p:cNvSpPr/>
          <p:nvPr/>
        </p:nvSpPr>
        <p:spPr>
          <a:xfrm>
            <a:off x="5513400" y="5130720"/>
            <a:ext cx="1148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(δμ, δE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BV</a:t>
            </a: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)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46"/>
          </p:nvPr>
        </p:nvSpPr>
        <p:spPr/>
        <p:txBody>
          <a:bodyPr/>
          <a:p>
            <a:fld id="{7AC9C3E0-5B9D-481F-84C2-988862577E06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"/>
          <p:cNvSpPr/>
          <p:nvPr/>
        </p:nvSpPr>
        <p:spPr>
          <a:xfrm>
            <a:off x="5516280" y="5029200"/>
            <a:ext cx="1145520" cy="610200"/>
          </a:xfrm>
          <a:prstGeom prst="ellipse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89" name=""/>
          <p:cNvSpPr/>
          <p:nvPr/>
        </p:nvSpPr>
        <p:spPr>
          <a:xfrm>
            <a:off x="78480" y="3369600"/>
            <a:ext cx="3546000" cy="1632600"/>
          </a:xfrm>
          <a:prstGeom prst="rect">
            <a:avLst/>
          </a:prstGeom>
          <a:solidFill>
            <a:srgbClr val="f7d1d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90" name=""/>
          <p:cNvSpPr/>
          <p:nvPr/>
        </p:nvSpPr>
        <p:spPr>
          <a:xfrm>
            <a:off x="6801840" y="2920320"/>
            <a:ext cx="3311280" cy="2549880"/>
          </a:xfrm>
          <a:custGeom>
            <a:avLst/>
            <a:gdLst>
              <a:gd name="textAreaLeft" fmla="*/ 0 w 3311280"/>
              <a:gd name="textAreaRight" fmla="*/ 3311640 w 3311280"/>
              <a:gd name="textAreaTop" fmla="*/ 0 h 2549880"/>
              <a:gd name="textAreaBottom" fmla="*/ 2550240 h 2549880"/>
            </a:gdLst>
            <a:ahLst/>
            <a:cxnLst/>
            <a:rect l="textAreaLeft" t="textAreaTop" r="textAreaRight" b="textAreaBottom"/>
            <a:pathLst>
              <a:path w="28040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24440" y="21600"/>
                </a:lnTo>
                <a:arcTo wR="2840" hR="3600" stAng="5400000" swAng="5400000"/>
                <a:lnTo>
                  <a:pt x="21600" y="3600"/>
                </a:lnTo>
                <a:arcTo wR="2840" hR="3600" stAng="10800000" swAng="5400000"/>
                <a:close/>
              </a:path>
            </a:pathLst>
          </a:custGeom>
          <a:solidFill>
            <a:srgbClr val="bbe33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91" name=""/>
          <p:cNvSpPr/>
          <p:nvPr/>
        </p:nvSpPr>
        <p:spPr>
          <a:xfrm>
            <a:off x="6767280" y="493200"/>
            <a:ext cx="3311280" cy="2354400"/>
          </a:xfrm>
          <a:custGeom>
            <a:avLst/>
            <a:gdLst>
              <a:gd name="textAreaLeft" fmla="*/ 0 w 3311280"/>
              <a:gd name="textAreaRight" fmla="*/ 3311640 w 3311280"/>
              <a:gd name="textAreaTop" fmla="*/ 0 h 2354400"/>
              <a:gd name="textAreaBottom" fmla="*/ 2354760 h 2354400"/>
            </a:gdLst>
            <a:ahLst/>
            <a:cxnLst/>
            <a:rect l="textAreaLeft" t="textAreaTop" r="textAreaRight" b="textAreaBottom"/>
            <a:pathLst>
              <a:path w="30362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26762" y="21600"/>
                </a:lnTo>
                <a:arcTo wR="5162" hR="3600" stAng="5400000" swAng="5400000"/>
                <a:lnTo>
                  <a:pt x="21600" y="3600"/>
                </a:lnTo>
                <a:arcTo wR="5162" hR="3600" stAng="10800000" swAng="5400000"/>
                <a:close/>
              </a:path>
            </a:pathLst>
          </a:custGeom>
          <a:solidFill>
            <a:srgbClr val="81ac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92" name=""/>
          <p:cNvSpPr/>
          <p:nvPr/>
        </p:nvSpPr>
        <p:spPr>
          <a:xfrm>
            <a:off x="3304080" y="1371600"/>
            <a:ext cx="3177720" cy="3196800"/>
          </a:xfrm>
          <a:custGeom>
            <a:avLst/>
            <a:gdLst>
              <a:gd name="textAreaLeft" fmla="*/ 0 w 3177720"/>
              <a:gd name="textAreaRight" fmla="*/ 3178440 w 3177720"/>
              <a:gd name="textAreaTop" fmla="*/ 0 h 3196800"/>
              <a:gd name="textAreaBottom" fmla="*/ 3197520 h 319680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93" name=""/>
          <p:cNvSpPr/>
          <p:nvPr/>
        </p:nvSpPr>
        <p:spPr>
          <a:xfrm>
            <a:off x="829800" y="1222200"/>
            <a:ext cx="2447280" cy="1488600"/>
          </a:xfrm>
          <a:prstGeom prst="rect">
            <a:avLst/>
          </a:pr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94" name=""/>
          <p:cNvSpPr/>
          <p:nvPr/>
        </p:nvSpPr>
        <p:spPr>
          <a:xfrm>
            <a:off x="3612600" y="2714400"/>
            <a:ext cx="91008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logP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5" name=""/>
          <p:cNvSpPr/>
          <p:nvPr/>
        </p:nvSpPr>
        <p:spPr>
          <a:xfrm>
            <a:off x="878400" y="2044800"/>
            <a:ext cx="910080" cy="45288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W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6" name=""/>
          <p:cNvSpPr/>
          <p:nvPr/>
        </p:nvSpPr>
        <p:spPr>
          <a:xfrm>
            <a:off x="2282400" y="2044800"/>
            <a:ext cx="910080" cy="45288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W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7" name=""/>
          <p:cNvSpPr/>
          <p:nvPr/>
        </p:nvSpPr>
        <p:spPr>
          <a:xfrm flipV="1">
            <a:off x="1335240" y="2496600"/>
            <a:ext cx="360" cy="979560"/>
          </a:xfrm>
          <a:custGeom>
            <a:avLst/>
            <a:gdLst>
              <a:gd name="textAreaLeft" fmla="*/ 0 w 360"/>
              <a:gd name="textAreaRight" fmla="*/ 1440 w 360"/>
              <a:gd name="textAreaTop" fmla="*/ 360 h 979560"/>
              <a:gd name="textAreaBottom" fmla="*/ 980640 h 9795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98" name=""/>
          <p:cNvSpPr/>
          <p:nvPr/>
        </p:nvSpPr>
        <p:spPr>
          <a:xfrm flipV="1">
            <a:off x="2742840" y="2496600"/>
            <a:ext cx="360" cy="979560"/>
          </a:xfrm>
          <a:custGeom>
            <a:avLst/>
            <a:gdLst>
              <a:gd name="textAreaLeft" fmla="*/ 0 w 360"/>
              <a:gd name="textAreaRight" fmla="*/ 1440 w 360"/>
              <a:gd name="textAreaTop" fmla="*/ 360 h 979560"/>
              <a:gd name="textAreaBottom" fmla="*/ 980640 h 9795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799" name=""/>
          <p:cNvSpPr/>
          <p:nvPr/>
        </p:nvSpPr>
        <p:spPr>
          <a:xfrm>
            <a:off x="1560600" y="1346400"/>
            <a:ext cx="91008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R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0" name=""/>
          <p:cNvSpPr/>
          <p:nvPr/>
        </p:nvSpPr>
        <p:spPr>
          <a:xfrm flipH="1">
            <a:off x="1293840" y="1539000"/>
            <a:ext cx="257040" cy="537840"/>
          </a:xfrm>
          <a:custGeom>
            <a:avLst/>
            <a:gdLst>
              <a:gd name="textAreaLeft" fmla="*/ -360 w 257040"/>
              <a:gd name="textAreaRight" fmla="*/ 257400 w 257040"/>
              <a:gd name="textAreaTop" fmla="*/ 0 h 537840"/>
              <a:gd name="textAreaBottom" fmla="*/ 538560 h 5378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01" name=""/>
          <p:cNvSpPr/>
          <p:nvPr/>
        </p:nvSpPr>
        <p:spPr>
          <a:xfrm>
            <a:off x="2475000" y="1503000"/>
            <a:ext cx="224640" cy="537840"/>
          </a:xfrm>
          <a:custGeom>
            <a:avLst/>
            <a:gdLst>
              <a:gd name="textAreaLeft" fmla="*/ 0 w 224640"/>
              <a:gd name="textAreaRight" fmla="*/ 225360 w 224640"/>
              <a:gd name="textAreaTop" fmla="*/ 0 h 537840"/>
              <a:gd name="textAreaBottom" fmla="*/ 538560 h 5378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02" name=""/>
          <p:cNvSpPr/>
          <p:nvPr/>
        </p:nvSpPr>
        <p:spPr>
          <a:xfrm>
            <a:off x="4150800" y="3051000"/>
            <a:ext cx="1451880" cy="1403280"/>
          </a:xfrm>
          <a:custGeom>
            <a:avLst/>
            <a:gdLst>
              <a:gd name="textAreaLeft" fmla="*/ 0 w 1451880"/>
              <a:gd name="textAreaRight" fmla="*/ 1452600 w 1451880"/>
              <a:gd name="textAreaTop" fmla="*/ 0 h 1403280"/>
              <a:gd name="textAreaBottom" fmla="*/ 1404000 h 14032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PL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3" name=""/>
          <p:cNvSpPr/>
          <p:nvPr/>
        </p:nvSpPr>
        <p:spPr>
          <a:xfrm>
            <a:off x="4187160" y="1492560"/>
            <a:ext cx="1415520" cy="1406520"/>
          </a:xfrm>
          <a:custGeom>
            <a:avLst/>
            <a:gdLst>
              <a:gd name="textAreaLeft" fmla="*/ 0 w 1415520"/>
              <a:gd name="textAreaRight" fmla="*/ 1416240 w 1415520"/>
              <a:gd name="textAreaTop" fmla="*/ 0 h 1406520"/>
              <a:gd name="textAreaBottom" fmla="*/ 1407240 h 14065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PW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4" name=""/>
          <p:cNvSpPr/>
          <p:nvPr/>
        </p:nvSpPr>
        <p:spPr>
          <a:xfrm flipV="1">
            <a:off x="3196800" y="2237040"/>
            <a:ext cx="914040" cy="26640"/>
          </a:xfrm>
          <a:custGeom>
            <a:avLst/>
            <a:gdLst>
              <a:gd name="textAreaLeft" fmla="*/ 0 w 914040"/>
              <a:gd name="textAreaRight" fmla="*/ 914760 w 914040"/>
              <a:gd name="textAreaTop" fmla="*/ -360 h 26640"/>
              <a:gd name="textAreaBottom" fmla="*/ 27000 h 266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17640" bIns="-1764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05" name=""/>
          <p:cNvSpPr/>
          <p:nvPr/>
        </p:nvSpPr>
        <p:spPr>
          <a:xfrm flipV="1">
            <a:off x="3612600" y="2237760"/>
            <a:ext cx="498240" cy="497160"/>
          </a:xfrm>
          <a:custGeom>
            <a:avLst/>
            <a:gdLst>
              <a:gd name="textAreaLeft" fmla="*/ 0 w 498240"/>
              <a:gd name="textAreaRight" fmla="*/ 498960 w 498240"/>
              <a:gd name="textAreaTop" fmla="*/ 360 h 497160"/>
              <a:gd name="textAreaBottom" fmla="*/ 498240 h 4971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06" name=""/>
          <p:cNvSpPr/>
          <p:nvPr/>
        </p:nvSpPr>
        <p:spPr>
          <a:xfrm flipV="1">
            <a:off x="3196800" y="3702240"/>
            <a:ext cx="950400" cy="360"/>
          </a:xfrm>
          <a:custGeom>
            <a:avLst/>
            <a:gdLst>
              <a:gd name="textAreaLeft" fmla="*/ 0 w 950400"/>
              <a:gd name="textAreaRight" fmla="*/ 951120 w 950400"/>
              <a:gd name="textAreaTop" fmla="*/ -1080 h 360"/>
              <a:gd name="textAreaBottom" fmla="*/ 36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07" name=""/>
          <p:cNvSpPr/>
          <p:nvPr/>
        </p:nvSpPr>
        <p:spPr>
          <a:xfrm>
            <a:off x="3612600" y="3170880"/>
            <a:ext cx="534600" cy="535320"/>
          </a:xfrm>
          <a:custGeom>
            <a:avLst/>
            <a:gdLst>
              <a:gd name="textAreaLeft" fmla="*/ 0 w 534600"/>
              <a:gd name="textAreaRight" fmla="*/ 535320 w 534600"/>
              <a:gd name="textAreaTop" fmla="*/ 0 h 535320"/>
              <a:gd name="textAreaBottom" fmla="*/ 536040 h 5353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08" name=""/>
          <p:cNvSpPr/>
          <p:nvPr/>
        </p:nvSpPr>
        <p:spPr>
          <a:xfrm>
            <a:off x="4968000" y="2264760"/>
            <a:ext cx="1415520" cy="1406520"/>
          </a:xfrm>
          <a:custGeom>
            <a:avLst/>
            <a:gdLst>
              <a:gd name="textAreaLeft" fmla="*/ 0 w 1415520"/>
              <a:gd name="textAreaRight" fmla="*/ 1416240 w 1415520"/>
              <a:gd name="textAreaTop" fmla="*/ 0 h 1406520"/>
              <a:gd name="textAreaBottom" fmla="*/ 1407240 h 14065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(Δ-Δ)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9" name=""/>
          <p:cNvSpPr/>
          <p:nvPr/>
        </p:nvSpPr>
        <p:spPr>
          <a:xfrm>
            <a:off x="1792800" y="2273400"/>
            <a:ext cx="485640" cy="360"/>
          </a:xfrm>
          <a:custGeom>
            <a:avLst/>
            <a:gdLst>
              <a:gd name="textAreaLeft" fmla="*/ 0 w 485640"/>
              <a:gd name="textAreaRight" fmla="*/ 486360 w 485640"/>
              <a:gd name="textAreaTop" fmla="*/ 0 h 360"/>
              <a:gd name="textAreaBottom" fmla="*/ 144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10" name=""/>
          <p:cNvSpPr/>
          <p:nvPr/>
        </p:nvSpPr>
        <p:spPr>
          <a:xfrm>
            <a:off x="6616800" y="565200"/>
            <a:ext cx="216360" cy="4674960"/>
          </a:xfrm>
          <a:custGeom>
            <a:avLst/>
            <a:gdLst>
              <a:gd name="textAreaLeft" fmla="*/ 0 w 216360"/>
              <a:gd name="textAreaRight" fmla="*/ 216720 w 216360"/>
              <a:gd name="textAreaTop" fmla="*/ 0 h 4674960"/>
              <a:gd name="textAreaBottom" fmla="*/ 4675680 h 46749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11" name=""/>
          <p:cNvSpPr/>
          <p:nvPr/>
        </p:nvSpPr>
        <p:spPr>
          <a:xfrm flipV="1">
            <a:off x="8608320" y="1096560"/>
            <a:ext cx="1104120" cy="1524600"/>
          </a:xfrm>
          <a:prstGeom prst="line">
            <a:avLst/>
          </a:prstGeom>
          <a:ln w="36720">
            <a:solidFill>
              <a:srgbClr val="2a609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12" name=""/>
          <p:cNvSpPr/>
          <p:nvPr/>
        </p:nvSpPr>
        <p:spPr>
          <a:xfrm flipV="1">
            <a:off x="8427240" y="1277280"/>
            <a:ext cx="1299600" cy="1317240"/>
          </a:xfrm>
          <a:prstGeom prst="line">
            <a:avLst/>
          </a:prstGeom>
          <a:ln w="36720">
            <a:solidFill>
              <a:srgbClr val="55308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13" name=""/>
          <p:cNvSpPr/>
          <p:nvPr/>
        </p:nvSpPr>
        <p:spPr>
          <a:xfrm flipV="1">
            <a:off x="8427240" y="1407600"/>
            <a:ext cx="1285200" cy="1014840"/>
          </a:xfrm>
          <a:prstGeom prst="line">
            <a:avLst/>
          </a:prstGeom>
          <a:ln w="36720">
            <a:solidFill>
              <a:srgbClr val="bf004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14" name=""/>
          <p:cNvSpPr/>
          <p:nvPr/>
        </p:nvSpPr>
        <p:spPr>
          <a:xfrm flipV="1">
            <a:off x="8383320" y="1473120"/>
            <a:ext cx="1333440" cy="836640"/>
          </a:xfrm>
          <a:prstGeom prst="line">
            <a:avLst/>
          </a:prstGeom>
          <a:ln w="36720">
            <a:solidFill>
              <a:srgbClr val="ff8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15" name=""/>
          <p:cNvSpPr/>
          <p:nvPr/>
        </p:nvSpPr>
        <p:spPr>
          <a:xfrm flipV="1">
            <a:off x="8510040" y="1222920"/>
            <a:ext cx="1202400" cy="1382760"/>
          </a:xfrm>
          <a:prstGeom prst="line">
            <a:avLst/>
          </a:prstGeom>
          <a:ln w="36720">
            <a:solidFill>
              <a:srgbClr val="ffff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16" name=""/>
          <p:cNvSpPr/>
          <p:nvPr/>
        </p:nvSpPr>
        <p:spPr>
          <a:xfrm flipV="1">
            <a:off x="8383320" y="1538280"/>
            <a:ext cx="1343520" cy="67644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17" name=""/>
          <p:cNvSpPr/>
          <p:nvPr/>
        </p:nvSpPr>
        <p:spPr>
          <a:xfrm>
            <a:off x="8385480" y="794160"/>
            <a:ext cx="1452240" cy="1868760"/>
          </a:xfrm>
          <a:custGeom>
            <a:avLst/>
            <a:gdLst>
              <a:gd name="textAreaLeft" fmla="*/ 0 w 1452240"/>
              <a:gd name="textAreaRight" fmla="*/ 1452600 w 1452240"/>
              <a:gd name="textAreaTop" fmla="*/ 0 h 1868760"/>
              <a:gd name="textAreaBottom" fmla="*/ 1869120 h 186876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18" name=""/>
          <p:cNvSpPr/>
          <p:nvPr/>
        </p:nvSpPr>
        <p:spPr>
          <a:xfrm>
            <a:off x="8347320" y="1806120"/>
            <a:ext cx="10512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19" name=""/>
          <p:cNvSpPr/>
          <p:nvPr/>
        </p:nvSpPr>
        <p:spPr>
          <a:xfrm>
            <a:off x="9203400" y="2601000"/>
            <a:ext cx="360" cy="1015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20" name=""/>
          <p:cNvSpPr/>
          <p:nvPr/>
        </p:nvSpPr>
        <p:spPr>
          <a:xfrm>
            <a:off x="8417520" y="1629360"/>
            <a:ext cx="50724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ΔM</a:t>
            </a:r>
            <a:r>
              <a:rPr b="0" lang="en-US" sz="12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1" name=""/>
          <p:cNvSpPr/>
          <p:nvPr/>
        </p:nvSpPr>
        <p:spPr>
          <a:xfrm>
            <a:off x="9020880" y="2320920"/>
            <a:ext cx="747360" cy="46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ΔW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2" name=""/>
          <p:cNvSpPr/>
          <p:nvPr/>
        </p:nvSpPr>
        <p:spPr>
          <a:xfrm>
            <a:off x="6889680" y="3243600"/>
            <a:ext cx="1462680" cy="2042280"/>
          </a:xfrm>
          <a:custGeom>
            <a:avLst/>
            <a:gdLst>
              <a:gd name="textAreaLeft" fmla="*/ 0 w 1462680"/>
              <a:gd name="textAreaRight" fmla="*/ 1463040 w 1462680"/>
              <a:gd name="textAreaTop" fmla="*/ 0 h 2042280"/>
              <a:gd name="textAreaBottom" fmla="*/ 2042640 h 204228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23" name=""/>
          <p:cNvSpPr/>
          <p:nvPr/>
        </p:nvSpPr>
        <p:spPr>
          <a:xfrm rot="16200000">
            <a:off x="6505200" y="4114800"/>
            <a:ext cx="1022040" cy="1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δA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λ 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/ R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λ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4" name=""/>
          <p:cNvSpPr/>
          <p:nvPr/>
        </p:nvSpPr>
        <p:spPr>
          <a:xfrm>
            <a:off x="10719000" y="2093400"/>
            <a:ext cx="360" cy="1324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25" name=""/>
          <p:cNvSpPr/>
          <p:nvPr/>
        </p:nvSpPr>
        <p:spPr>
          <a:xfrm>
            <a:off x="6826320" y="4448160"/>
            <a:ext cx="11052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26" name=""/>
          <p:cNvSpPr/>
          <p:nvPr/>
        </p:nvSpPr>
        <p:spPr>
          <a:xfrm flipV="1">
            <a:off x="6933600" y="3243600"/>
            <a:ext cx="1422000" cy="2051280"/>
          </a:xfrm>
          <a:prstGeom prst="line">
            <a:avLst/>
          </a:prstGeom>
          <a:ln w="36720">
            <a:solidFill>
              <a:srgbClr val="2a609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27" name=""/>
          <p:cNvSpPr/>
          <p:nvPr/>
        </p:nvSpPr>
        <p:spPr>
          <a:xfrm flipV="1">
            <a:off x="6872760" y="3633480"/>
            <a:ext cx="1482840" cy="1567080"/>
          </a:xfrm>
          <a:prstGeom prst="line">
            <a:avLst/>
          </a:prstGeom>
          <a:ln w="36720">
            <a:solidFill>
              <a:srgbClr val="55308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28" name=""/>
          <p:cNvSpPr/>
          <p:nvPr/>
        </p:nvSpPr>
        <p:spPr>
          <a:xfrm flipV="1">
            <a:off x="6872760" y="3795840"/>
            <a:ext cx="1482840" cy="1412280"/>
          </a:xfrm>
          <a:prstGeom prst="line">
            <a:avLst/>
          </a:prstGeom>
          <a:ln w="36720">
            <a:solidFill>
              <a:srgbClr val="bf004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29" name=""/>
          <p:cNvSpPr/>
          <p:nvPr/>
        </p:nvSpPr>
        <p:spPr>
          <a:xfrm flipV="1">
            <a:off x="6891840" y="3934080"/>
            <a:ext cx="1463760" cy="933840"/>
          </a:xfrm>
          <a:prstGeom prst="line">
            <a:avLst/>
          </a:prstGeom>
          <a:ln w="36720">
            <a:solidFill>
              <a:srgbClr val="ff8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30" name=""/>
          <p:cNvSpPr/>
          <p:nvPr/>
        </p:nvSpPr>
        <p:spPr>
          <a:xfrm flipV="1">
            <a:off x="6938280" y="3381840"/>
            <a:ext cx="1417680" cy="1895760"/>
          </a:xfrm>
          <a:prstGeom prst="line">
            <a:avLst/>
          </a:prstGeom>
          <a:ln w="36720">
            <a:solidFill>
              <a:srgbClr val="ffff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31" name=""/>
          <p:cNvSpPr/>
          <p:nvPr/>
        </p:nvSpPr>
        <p:spPr>
          <a:xfrm flipV="1">
            <a:off x="6869880" y="4071960"/>
            <a:ext cx="1485720" cy="88776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32" name=""/>
          <p:cNvSpPr/>
          <p:nvPr/>
        </p:nvSpPr>
        <p:spPr>
          <a:xfrm>
            <a:off x="7358040" y="4563000"/>
            <a:ext cx="133920" cy="13428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33" name=""/>
          <p:cNvSpPr/>
          <p:nvPr/>
        </p:nvSpPr>
        <p:spPr>
          <a:xfrm>
            <a:off x="7575480" y="4224240"/>
            <a:ext cx="133920" cy="13392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34" name=""/>
          <p:cNvSpPr/>
          <p:nvPr/>
        </p:nvSpPr>
        <p:spPr>
          <a:xfrm>
            <a:off x="7575480" y="4311000"/>
            <a:ext cx="133920" cy="13392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35" name=""/>
          <p:cNvSpPr/>
          <p:nvPr/>
        </p:nvSpPr>
        <p:spPr>
          <a:xfrm>
            <a:off x="7575480" y="4376160"/>
            <a:ext cx="133920" cy="1342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36" name=""/>
          <p:cNvSpPr/>
          <p:nvPr/>
        </p:nvSpPr>
        <p:spPr>
          <a:xfrm>
            <a:off x="7575480" y="4441680"/>
            <a:ext cx="133920" cy="13392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37" name=""/>
          <p:cNvSpPr/>
          <p:nvPr/>
        </p:nvSpPr>
        <p:spPr>
          <a:xfrm>
            <a:off x="7575480" y="4202280"/>
            <a:ext cx="133920" cy="1342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38" name=""/>
          <p:cNvSpPr/>
          <p:nvPr/>
        </p:nvSpPr>
        <p:spPr>
          <a:xfrm>
            <a:off x="9679680" y="956880"/>
            <a:ext cx="162720" cy="1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080" bIns="8208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B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9" name=""/>
          <p:cNvSpPr/>
          <p:nvPr/>
        </p:nvSpPr>
        <p:spPr>
          <a:xfrm>
            <a:off x="9679680" y="1096200"/>
            <a:ext cx="16272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080" bIns="820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V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0" name=""/>
          <p:cNvSpPr/>
          <p:nvPr/>
        </p:nvSpPr>
        <p:spPr>
          <a:xfrm>
            <a:off x="9731520" y="1209960"/>
            <a:ext cx="12456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080" bIns="820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I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1" name=""/>
          <p:cNvSpPr/>
          <p:nvPr/>
        </p:nvSpPr>
        <p:spPr>
          <a:xfrm>
            <a:off x="9711720" y="1314720"/>
            <a:ext cx="14688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080" bIns="820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J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2" name=""/>
          <p:cNvSpPr/>
          <p:nvPr/>
        </p:nvSpPr>
        <p:spPr>
          <a:xfrm>
            <a:off x="9680040" y="1432080"/>
            <a:ext cx="167760" cy="1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440" bIns="8244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H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3" name=""/>
          <p:cNvSpPr/>
          <p:nvPr/>
        </p:nvSpPr>
        <p:spPr>
          <a:xfrm>
            <a:off x="9680040" y="1549800"/>
            <a:ext cx="16236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080" bIns="820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K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4" name=""/>
          <p:cNvSpPr/>
          <p:nvPr/>
        </p:nvSpPr>
        <p:spPr>
          <a:xfrm>
            <a:off x="8435520" y="3207600"/>
            <a:ext cx="1402200" cy="2089800"/>
          </a:xfrm>
          <a:custGeom>
            <a:avLst/>
            <a:gdLst>
              <a:gd name="textAreaLeft" fmla="*/ 0 w 1402200"/>
              <a:gd name="textAreaRight" fmla="*/ 1402560 w 1402200"/>
              <a:gd name="textAreaTop" fmla="*/ 0 h 2089800"/>
              <a:gd name="textAreaBottom" fmla="*/ 2090160 h 208980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45" name=""/>
          <p:cNvSpPr/>
          <p:nvPr/>
        </p:nvSpPr>
        <p:spPr>
          <a:xfrm>
            <a:off x="9065520" y="4984920"/>
            <a:ext cx="734400" cy="1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9920" bIns="7992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δμ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6" name=""/>
          <p:cNvSpPr/>
          <p:nvPr/>
        </p:nvSpPr>
        <p:spPr>
          <a:xfrm rot="16200000">
            <a:off x="7971480" y="4131000"/>
            <a:ext cx="1145880" cy="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RMS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7" name=""/>
          <p:cNvSpPr/>
          <p:nvPr/>
        </p:nvSpPr>
        <p:spPr>
          <a:xfrm>
            <a:off x="9209160" y="5225760"/>
            <a:ext cx="360" cy="108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48" name=""/>
          <p:cNvSpPr/>
          <p:nvPr/>
        </p:nvSpPr>
        <p:spPr>
          <a:xfrm>
            <a:off x="8373600" y="4455720"/>
            <a:ext cx="10764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49" name=""/>
          <p:cNvSpPr/>
          <p:nvPr/>
        </p:nvSpPr>
        <p:spPr>
          <a:xfrm>
            <a:off x="8448840" y="3392640"/>
            <a:ext cx="1388880" cy="1639800"/>
          </a:xfrm>
          <a:custGeom>
            <a:avLst/>
            <a:gdLst>
              <a:gd name="textAreaLeft" fmla="*/ 0 w 1388880"/>
              <a:gd name="textAreaRight" fmla="*/ 1389240 w 1388880"/>
              <a:gd name="textAreaTop" fmla="*/ 0 h 1639800"/>
              <a:gd name="textAreaBottom" fmla="*/ 1640160 h 1639800"/>
            </a:gdLst>
            <a:ahLst/>
            <a:cxnLst/>
            <a:rect l="textAreaLeft" t="textAreaTop" r="textAreaRight" b="textAreaBottom"/>
            <a:pathLst>
              <a:path fill="none" w="7555" h="6384">
                <a:moveTo>
                  <a:pt x="0" y="5437"/>
                </a:moveTo>
                <a:cubicBezTo>
                  <a:pt x="2519" y="9321"/>
                  <a:pt x="7555" y="0"/>
                  <a:pt x="7555" y="0"/>
                </a:cubicBezTo>
              </a:path>
            </a:pathLst>
          </a:custGeom>
          <a:noFill/>
          <a:ln w="12600">
            <a:solidFill>
              <a:srgbClr val="86114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50" name=""/>
          <p:cNvSpPr/>
          <p:nvPr/>
        </p:nvSpPr>
        <p:spPr>
          <a:xfrm>
            <a:off x="8415000" y="5037120"/>
            <a:ext cx="327960" cy="233280"/>
          </a:xfrm>
          <a:custGeom>
            <a:avLst/>
            <a:gdLst>
              <a:gd name="textAreaLeft" fmla="*/ 0 w 327960"/>
              <a:gd name="textAreaRight" fmla="*/ 328320 w 327960"/>
              <a:gd name="textAreaTop" fmla="*/ 0 h 233280"/>
              <a:gd name="textAreaBottom" fmla="*/ 233640 h 233280"/>
            </a:gdLst>
            <a:ahLst/>
            <a:cxnLst/>
            <a:rect l="textAreaLeft" t="textAreaTop" r="textAreaRight" b="textAreaBottom"/>
            <a:pathLst>
              <a:path fill="none" w="1570" h="1122">
                <a:moveTo>
                  <a:pt x="1570" y="1122"/>
                </a:moveTo>
                <a:lnTo>
                  <a:pt x="1570" y="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f10d0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51" name=""/>
          <p:cNvSpPr/>
          <p:nvPr/>
        </p:nvSpPr>
        <p:spPr>
          <a:xfrm>
            <a:off x="9148320" y="4610520"/>
            <a:ext cx="130320" cy="1306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240" bIns="324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52" name=""/>
          <p:cNvSpPr/>
          <p:nvPr/>
        </p:nvSpPr>
        <p:spPr>
          <a:xfrm>
            <a:off x="8683920" y="4964400"/>
            <a:ext cx="130320" cy="12960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240" bIns="324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53" name=""/>
          <p:cNvSpPr/>
          <p:nvPr/>
        </p:nvSpPr>
        <p:spPr>
          <a:xfrm>
            <a:off x="7653240" y="5225760"/>
            <a:ext cx="360" cy="108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54" name=""/>
          <p:cNvSpPr/>
          <p:nvPr/>
        </p:nvSpPr>
        <p:spPr>
          <a:xfrm>
            <a:off x="7509600" y="5001480"/>
            <a:ext cx="734400" cy="1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9920" bIns="7992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δμ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5" name=""/>
          <p:cNvSpPr/>
          <p:nvPr/>
        </p:nvSpPr>
        <p:spPr>
          <a:xfrm flipV="1">
            <a:off x="6875280" y="1514520"/>
            <a:ext cx="1345320" cy="70092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56" name=""/>
          <p:cNvSpPr/>
          <p:nvPr/>
        </p:nvSpPr>
        <p:spPr>
          <a:xfrm>
            <a:off x="6883200" y="794160"/>
            <a:ext cx="1417680" cy="1856520"/>
          </a:xfrm>
          <a:custGeom>
            <a:avLst/>
            <a:gdLst>
              <a:gd name="textAreaLeft" fmla="*/ 0 w 1417680"/>
              <a:gd name="textAreaRight" fmla="*/ 1418040 w 1417680"/>
              <a:gd name="textAreaTop" fmla="*/ 0 h 1856520"/>
              <a:gd name="textAreaBottom" fmla="*/ 1856880 h 185652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57" name=""/>
          <p:cNvSpPr/>
          <p:nvPr/>
        </p:nvSpPr>
        <p:spPr>
          <a:xfrm>
            <a:off x="7608960" y="1349280"/>
            <a:ext cx="127440" cy="1270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2160" bIns="216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58" name=""/>
          <p:cNvSpPr/>
          <p:nvPr/>
        </p:nvSpPr>
        <p:spPr>
          <a:xfrm flipV="1">
            <a:off x="7671960" y="1493640"/>
            <a:ext cx="360" cy="26208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59" name=""/>
          <p:cNvSpPr/>
          <p:nvPr/>
        </p:nvSpPr>
        <p:spPr>
          <a:xfrm>
            <a:off x="6890760" y="1684080"/>
            <a:ext cx="49428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ΔΜ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0" name=""/>
          <p:cNvSpPr/>
          <p:nvPr/>
        </p:nvSpPr>
        <p:spPr>
          <a:xfrm>
            <a:off x="7458120" y="2344320"/>
            <a:ext cx="67068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ΔW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1" name=""/>
          <p:cNvSpPr/>
          <p:nvPr/>
        </p:nvSpPr>
        <p:spPr>
          <a:xfrm>
            <a:off x="7651440" y="1436400"/>
            <a:ext cx="56556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δA</a:t>
            </a:r>
            <a:r>
              <a:rPr b="0" lang="en-US" sz="105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2" name=""/>
          <p:cNvSpPr/>
          <p:nvPr/>
        </p:nvSpPr>
        <p:spPr>
          <a:xfrm rot="20099400">
            <a:off x="7692480" y="1583640"/>
            <a:ext cx="711720" cy="14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840" bIns="69840" anchor="t">
            <a:no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Slope = α</a:t>
            </a:r>
            <a:r>
              <a:rPr b="0" lang="en-US" sz="9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3" name=""/>
          <p:cNvSpPr/>
          <p:nvPr/>
        </p:nvSpPr>
        <p:spPr>
          <a:xfrm>
            <a:off x="7659000" y="2616840"/>
            <a:ext cx="360" cy="1051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64" name=""/>
          <p:cNvSpPr/>
          <p:nvPr/>
        </p:nvSpPr>
        <p:spPr>
          <a:xfrm>
            <a:off x="6836400" y="1830240"/>
            <a:ext cx="10512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65" name=""/>
          <p:cNvSpPr/>
          <p:nvPr/>
        </p:nvSpPr>
        <p:spPr>
          <a:xfrm>
            <a:off x="5513400" y="5130360"/>
            <a:ext cx="1148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(δμ, δE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BV</a:t>
            </a: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)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6" name=""/>
          <p:cNvSpPr/>
          <p:nvPr/>
        </p:nvSpPr>
        <p:spPr>
          <a:xfrm>
            <a:off x="228600" y="4334400"/>
            <a:ext cx="75420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7" name=""/>
          <p:cNvSpPr/>
          <p:nvPr/>
        </p:nvSpPr>
        <p:spPr>
          <a:xfrm>
            <a:off x="878400" y="3484800"/>
            <a:ext cx="910080" cy="45288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8" name=""/>
          <p:cNvSpPr/>
          <p:nvPr/>
        </p:nvSpPr>
        <p:spPr>
          <a:xfrm flipV="1">
            <a:off x="577800" y="3936240"/>
            <a:ext cx="754200" cy="378720"/>
          </a:xfrm>
          <a:custGeom>
            <a:avLst/>
            <a:gdLst>
              <a:gd name="textAreaLeft" fmla="*/ 0 w 754200"/>
              <a:gd name="textAreaRight" fmla="*/ 754920 w 754200"/>
              <a:gd name="textAreaTop" fmla="*/ -360 h 378720"/>
              <a:gd name="textAreaBottom" fmla="*/ 379080 h 3787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69" name=""/>
          <p:cNvSpPr/>
          <p:nvPr/>
        </p:nvSpPr>
        <p:spPr>
          <a:xfrm>
            <a:off x="1524600" y="4334400"/>
            <a:ext cx="63720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µ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0" name=""/>
          <p:cNvSpPr/>
          <p:nvPr/>
        </p:nvSpPr>
        <p:spPr>
          <a:xfrm flipH="1" flipV="1">
            <a:off x="1366560" y="3936240"/>
            <a:ext cx="497520" cy="378720"/>
          </a:xfrm>
          <a:custGeom>
            <a:avLst/>
            <a:gdLst>
              <a:gd name="textAreaLeft" fmla="*/ -360 w 497520"/>
              <a:gd name="textAreaRight" fmla="*/ 497880 w 497520"/>
              <a:gd name="textAreaTop" fmla="*/ -360 h 378720"/>
              <a:gd name="textAreaBottom" fmla="*/ 379080 h 3787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71" name=""/>
          <p:cNvSpPr/>
          <p:nvPr/>
        </p:nvSpPr>
        <p:spPr>
          <a:xfrm>
            <a:off x="2282400" y="3484800"/>
            <a:ext cx="910080" cy="45288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2" name=""/>
          <p:cNvSpPr/>
          <p:nvPr/>
        </p:nvSpPr>
        <p:spPr>
          <a:xfrm flipH="1" flipV="1">
            <a:off x="2738160" y="3936240"/>
            <a:ext cx="241920" cy="378720"/>
          </a:xfrm>
          <a:custGeom>
            <a:avLst/>
            <a:gdLst>
              <a:gd name="textAreaLeft" fmla="*/ -360 w 241920"/>
              <a:gd name="textAreaRight" fmla="*/ 242280 w 241920"/>
              <a:gd name="textAreaTop" fmla="*/ -360 h 378720"/>
              <a:gd name="textAreaBottom" fmla="*/ 379080 h 3787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73" name=""/>
          <p:cNvSpPr/>
          <p:nvPr/>
        </p:nvSpPr>
        <p:spPr>
          <a:xfrm>
            <a:off x="1792800" y="3713400"/>
            <a:ext cx="485640" cy="360"/>
          </a:xfrm>
          <a:custGeom>
            <a:avLst/>
            <a:gdLst>
              <a:gd name="textAreaLeft" fmla="*/ 0 w 485640"/>
              <a:gd name="textAreaRight" fmla="*/ 486360 w 485640"/>
              <a:gd name="textAreaTop" fmla="*/ 0 h 360"/>
              <a:gd name="textAreaBottom" fmla="*/ 144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74" name=""/>
          <p:cNvSpPr/>
          <p:nvPr/>
        </p:nvSpPr>
        <p:spPr>
          <a:xfrm>
            <a:off x="3972600" y="5077800"/>
            <a:ext cx="932400" cy="553320"/>
          </a:xfrm>
          <a:prstGeom prst="ellipse">
            <a:avLst/>
          </a:prstGeom>
          <a:solidFill>
            <a:srgbClr val="f6f9d4"/>
          </a:solidFill>
          <a:ln w="0">
            <a:solidFill>
              <a:srgbClr val="3a1a0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1" lang="en-US" sz="1800" strike="noStrike" u="none" baseline="33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r>
              <a:rPr b="1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5" name=""/>
          <p:cNvSpPr/>
          <p:nvPr/>
        </p:nvSpPr>
        <p:spPr>
          <a:xfrm>
            <a:off x="1828800" y="4790880"/>
            <a:ext cx="360" cy="5749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76" name=""/>
          <p:cNvSpPr/>
          <p:nvPr/>
        </p:nvSpPr>
        <p:spPr>
          <a:xfrm>
            <a:off x="2944800" y="4790880"/>
            <a:ext cx="360" cy="5749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77" name=""/>
          <p:cNvSpPr/>
          <p:nvPr/>
        </p:nvSpPr>
        <p:spPr>
          <a:xfrm>
            <a:off x="541800" y="5365800"/>
            <a:ext cx="3429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78" name=""/>
          <p:cNvSpPr/>
          <p:nvPr/>
        </p:nvSpPr>
        <p:spPr>
          <a:xfrm>
            <a:off x="568800" y="4790880"/>
            <a:ext cx="360" cy="5749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79" name=""/>
          <p:cNvSpPr/>
          <p:nvPr/>
        </p:nvSpPr>
        <p:spPr>
          <a:xfrm flipH="1">
            <a:off x="4908600" y="5365800"/>
            <a:ext cx="60768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80" name=""/>
          <p:cNvSpPr/>
          <p:nvPr/>
        </p:nvSpPr>
        <p:spPr>
          <a:xfrm>
            <a:off x="228600" y="3429000"/>
            <a:ext cx="457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1" name=""/>
          <p:cNvSpPr/>
          <p:nvPr/>
        </p:nvSpPr>
        <p:spPr>
          <a:xfrm>
            <a:off x="948600" y="1305000"/>
            <a:ext cx="419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2" name=""/>
          <p:cNvSpPr/>
          <p:nvPr/>
        </p:nvSpPr>
        <p:spPr>
          <a:xfrm>
            <a:off x="3936960" y="2349360"/>
            <a:ext cx="419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III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3" name=""/>
          <p:cNvSpPr/>
          <p:nvPr/>
        </p:nvSpPr>
        <p:spPr>
          <a:xfrm>
            <a:off x="7086240" y="537120"/>
            <a:ext cx="40284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IV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4" name=""/>
          <p:cNvSpPr/>
          <p:nvPr/>
        </p:nvSpPr>
        <p:spPr>
          <a:xfrm>
            <a:off x="7086600" y="2923200"/>
            <a:ext cx="40284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V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5" name=""/>
          <p:cNvSpPr/>
          <p:nvPr/>
        </p:nvSpPr>
        <p:spPr>
          <a:xfrm>
            <a:off x="2640960" y="4334760"/>
            <a:ext cx="65988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E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BV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6" name=""/>
          <p:cNvSpPr txBox="1"/>
          <p:nvPr/>
        </p:nvSpPr>
        <p:spPr>
          <a:xfrm>
            <a:off x="2854800" y="3986640"/>
            <a:ext cx="322200" cy="27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R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7" name=""/>
          <p:cNvSpPr/>
          <p:nvPr/>
        </p:nvSpPr>
        <p:spPr>
          <a:xfrm rot="16200000">
            <a:off x="5734440" y="1324800"/>
            <a:ext cx="18237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200" strike="noStrike" u="sng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From all Cepheids</a:t>
            </a:r>
            <a:endParaRPr b="1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8" name=""/>
          <p:cNvSpPr/>
          <p:nvPr/>
        </p:nvSpPr>
        <p:spPr>
          <a:xfrm rot="16200000">
            <a:off x="5734440" y="3917880"/>
            <a:ext cx="18237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200" strike="noStrike" u="sng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Individual Cepheids</a:t>
            </a:r>
            <a:endParaRPr b="1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9" name="PlaceHolder 12"/>
          <p:cNvSpPr/>
          <p:nvPr/>
        </p:nvSpPr>
        <p:spPr>
          <a:xfrm>
            <a:off x="1080" y="180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</a:t>
            </a: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Method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0" name=""/>
          <p:cNvSpPr/>
          <p:nvPr/>
        </p:nvSpPr>
        <p:spPr>
          <a:xfrm>
            <a:off x="3434400" y="4978440"/>
            <a:ext cx="419400" cy="41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VI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46"/>
          </p:nvPr>
        </p:nvSpPr>
        <p:spPr/>
        <p:txBody>
          <a:bodyPr/>
          <a:p>
            <a:fld id="{857FDA0E-BBB4-4874-B7D7-D080A8B22ACC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"/>
          <p:cNvSpPr/>
          <p:nvPr/>
        </p:nvSpPr>
        <p:spPr>
          <a:xfrm>
            <a:off x="5516280" y="5029200"/>
            <a:ext cx="1145520" cy="610200"/>
          </a:xfrm>
          <a:prstGeom prst="ellipse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92" name=""/>
          <p:cNvSpPr/>
          <p:nvPr/>
        </p:nvSpPr>
        <p:spPr>
          <a:xfrm>
            <a:off x="3612600" y="2714400"/>
            <a:ext cx="91008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logP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3" name=""/>
          <p:cNvSpPr/>
          <p:nvPr/>
        </p:nvSpPr>
        <p:spPr>
          <a:xfrm>
            <a:off x="878400" y="2044800"/>
            <a:ext cx="910080" cy="45288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W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4" name=""/>
          <p:cNvSpPr/>
          <p:nvPr/>
        </p:nvSpPr>
        <p:spPr>
          <a:xfrm>
            <a:off x="2282400" y="2044800"/>
            <a:ext cx="910080" cy="45288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W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5" name=""/>
          <p:cNvSpPr/>
          <p:nvPr/>
        </p:nvSpPr>
        <p:spPr>
          <a:xfrm flipV="1">
            <a:off x="1335240" y="2496600"/>
            <a:ext cx="360" cy="979560"/>
          </a:xfrm>
          <a:custGeom>
            <a:avLst/>
            <a:gdLst>
              <a:gd name="textAreaLeft" fmla="*/ 0 w 360"/>
              <a:gd name="textAreaRight" fmla="*/ 1440 w 360"/>
              <a:gd name="textAreaTop" fmla="*/ 360 h 979560"/>
              <a:gd name="textAreaBottom" fmla="*/ 980640 h 9795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96" name=""/>
          <p:cNvSpPr/>
          <p:nvPr/>
        </p:nvSpPr>
        <p:spPr>
          <a:xfrm flipV="1">
            <a:off x="2742840" y="2496600"/>
            <a:ext cx="360" cy="979560"/>
          </a:xfrm>
          <a:custGeom>
            <a:avLst/>
            <a:gdLst>
              <a:gd name="textAreaLeft" fmla="*/ 0 w 360"/>
              <a:gd name="textAreaRight" fmla="*/ 1440 w 360"/>
              <a:gd name="textAreaTop" fmla="*/ 360 h 979560"/>
              <a:gd name="textAreaBottom" fmla="*/ 980640 h 9795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97" name=""/>
          <p:cNvSpPr/>
          <p:nvPr/>
        </p:nvSpPr>
        <p:spPr>
          <a:xfrm>
            <a:off x="1560600" y="1346400"/>
            <a:ext cx="91008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R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8" name=""/>
          <p:cNvSpPr/>
          <p:nvPr/>
        </p:nvSpPr>
        <p:spPr>
          <a:xfrm flipH="1">
            <a:off x="1293840" y="1539000"/>
            <a:ext cx="257040" cy="537840"/>
          </a:xfrm>
          <a:custGeom>
            <a:avLst/>
            <a:gdLst>
              <a:gd name="textAreaLeft" fmla="*/ -360 w 257040"/>
              <a:gd name="textAreaRight" fmla="*/ 257400 w 257040"/>
              <a:gd name="textAreaTop" fmla="*/ 0 h 537840"/>
              <a:gd name="textAreaBottom" fmla="*/ 538560 h 5378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899" name=""/>
          <p:cNvSpPr/>
          <p:nvPr/>
        </p:nvSpPr>
        <p:spPr>
          <a:xfrm>
            <a:off x="2475000" y="1503000"/>
            <a:ext cx="224640" cy="537840"/>
          </a:xfrm>
          <a:custGeom>
            <a:avLst/>
            <a:gdLst>
              <a:gd name="textAreaLeft" fmla="*/ 0 w 224640"/>
              <a:gd name="textAreaRight" fmla="*/ 225360 w 224640"/>
              <a:gd name="textAreaTop" fmla="*/ 0 h 537840"/>
              <a:gd name="textAreaBottom" fmla="*/ 538560 h 5378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00" name=""/>
          <p:cNvSpPr/>
          <p:nvPr/>
        </p:nvSpPr>
        <p:spPr>
          <a:xfrm>
            <a:off x="4150800" y="3051000"/>
            <a:ext cx="1451880" cy="1403280"/>
          </a:xfrm>
          <a:custGeom>
            <a:avLst/>
            <a:gdLst>
              <a:gd name="textAreaLeft" fmla="*/ 0 w 1451880"/>
              <a:gd name="textAreaRight" fmla="*/ 1452600 w 1451880"/>
              <a:gd name="textAreaTop" fmla="*/ 0 h 1403280"/>
              <a:gd name="textAreaBottom" fmla="*/ 1404000 h 14032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PL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1" name=""/>
          <p:cNvSpPr/>
          <p:nvPr/>
        </p:nvSpPr>
        <p:spPr>
          <a:xfrm>
            <a:off x="4187160" y="1492560"/>
            <a:ext cx="1415520" cy="1406520"/>
          </a:xfrm>
          <a:custGeom>
            <a:avLst/>
            <a:gdLst>
              <a:gd name="textAreaLeft" fmla="*/ 0 w 1415520"/>
              <a:gd name="textAreaRight" fmla="*/ 1416240 w 1415520"/>
              <a:gd name="textAreaTop" fmla="*/ 0 h 1406520"/>
              <a:gd name="textAreaBottom" fmla="*/ 1407240 h 14065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PW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2" name=""/>
          <p:cNvSpPr/>
          <p:nvPr/>
        </p:nvSpPr>
        <p:spPr>
          <a:xfrm flipV="1">
            <a:off x="3196800" y="2237040"/>
            <a:ext cx="914040" cy="26640"/>
          </a:xfrm>
          <a:custGeom>
            <a:avLst/>
            <a:gdLst>
              <a:gd name="textAreaLeft" fmla="*/ 0 w 914040"/>
              <a:gd name="textAreaRight" fmla="*/ 914760 w 914040"/>
              <a:gd name="textAreaTop" fmla="*/ -360 h 26640"/>
              <a:gd name="textAreaBottom" fmla="*/ 27000 h 266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17640" bIns="-1764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03" name=""/>
          <p:cNvSpPr/>
          <p:nvPr/>
        </p:nvSpPr>
        <p:spPr>
          <a:xfrm flipV="1">
            <a:off x="3612600" y="2237760"/>
            <a:ext cx="498240" cy="497160"/>
          </a:xfrm>
          <a:custGeom>
            <a:avLst/>
            <a:gdLst>
              <a:gd name="textAreaLeft" fmla="*/ 0 w 498240"/>
              <a:gd name="textAreaRight" fmla="*/ 498960 w 498240"/>
              <a:gd name="textAreaTop" fmla="*/ 360 h 497160"/>
              <a:gd name="textAreaBottom" fmla="*/ 498240 h 4971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04" name=""/>
          <p:cNvSpPr/>
          <p:nvPr/>
        </p:nvSpPr>
        <p:spPr>
          <a:xfrm flipV="1">
            <a:off x="3196800" y="3702240"/>
            <a:ext cx="950400" cy="360"/>
          </a:xfrm>
          <a:custGeom>
            <a:avLst/>
            <a:gdLst>
              <a:gd name="textAreaLeft" fmla="*/ 0 w 950400"/>
              <a:gd name="textAreaRight" fmla="*/ 951120 w 950400"/>
              <a:gd name="textAreaTop" fmla="*/ -1080 h 360"/>
              <a:gd name="textAreaBottom" fmla="*/ 36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05" name=""/>
          <p:cNvSpPr/>
          <p:nvPr/>
        </p:nvSpPr>
        <p:spPr>
          <a:xfrm>
            <a:off x="3612600" y="3170880"/>
            <a:ext cx="534600" cy="535320"/>
          </a:xfrm>
          <a:custGeom>
            <a:avLst/>
            <a:gdLst>
              <a:gd name="textAreaLeft" fmla="*/ 0 w 534600"/>
              <a:gd name="textAreaRight" fmla="*/ 535320 w 534600"/>
              <a:gd name="textAreaTop" fmla="*/ 0 h 535320"/>
              <a:gd name="textAreaBottom" fmla="*/ 536040 h 5353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06" name=""/>
          <p:cNvSpPr/>
          <p:nvPr/>
        </p:nvSpPr>
        <p:spPr>
          <a:xfrm>
            <a:off x="4968000" y="2264760"/>
            <a:ext cx="1415520" cy="1406520"/>
          </a:xfrm>
          <a:custGeom>
            <a:avLst/>
            <a:gdLst>
              <a:gd name="textAreaLeft" fmla="*/ 0 w 1415520"/>
              <a:gd name="textAreaRight" fmla="*/ 1416240 w 1415520"/>
              <a:gd name="textAreaTop" fmla="*/ 0 h 1406520"/>
              <a:gd name="textAreaBottom" fmla="*/ 1407240 h 14065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(Δ-Δ)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7" name=""/>
          <p:cNvSpPr/>
          <p:nvPr/>
        </p:nvSpPr>
        <p:spPr>
          <a:xfrm>
            <a:off x="1792800" y="2273400"/>
            <a:ext cx="485640" cy="360"/>
          </a:xfrm>
          <a:custGeom>
            <a:avLst/>
            <a:gdLst>
              <a:gd name="textAreaLeft" fmla="*/ 0 w 485640"/>
              <a:gd name="textAreaRight" fmla="*/ 486360 w 485640"/>
              <a:gd name="textAreaTop" fmla="*/ 0 h 360"/>
              <a:gd name="textAreaBottom" fmla="*/ 144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08" name=""/>
          <p:cNvSpPr/>
          <p:nvPr/>
        </p:nvSpPr>
        <p:spPr>
          <a:xfrm>
            <a:off x="6616800" y="565200"/>
            <a:ext cx="216360" cy="4674960"/>
          </a:xfrm>
          <a:custGeom>
            <a:avLst/>
            <a:gdLst>
              <a:gd name="textAreaLeft" fmla="*/ 0 w 216360"/>
              <a:gd name="textAreaRight" fmla="*/ 216720 w 216360"/>
              <a:gd name="textAreaTop" fmla="*/ 0 h 4674960"/>
              <a:gd name="textAreaBottom" fmla="*/ 4675680 h 46749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09" name=""/>
          <p:cNvSpPr/>
          <p:nvPr/>
        </p:nvSpPr>
        <p:spPr>
          <a:xfrm flipV="1">
            <a:off x="8608320" y="1096560"/>
            <a:ext cx="1104120" cy="1524600"/>
          </a:xfrm>
          <a:prstGeom prst="line">
            <a:avLst/>
          </a:prstGeom>
          <a:ln w="36720">
            <a:solidFill>
              <a:srgbClr val="2a609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10" name=""/>
          <p:cNvSpPr/>
          <p:nvPr/>
        </p:nvSpPr>
        <p:spPr>
          <a:xfrm flipV="1">
            <a:off x="8427240" y="1277280"/>
            <a:ext cx="1299600" cy="1317240"/>
          </a:xfrm>
          <a:prstGeom prst="line">
            <a:avLst/>
          </a:prstGeom>
          <a:ln w="36720">
            <a:solidFill>
              <a:srgbClr val="55308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11" name=""/>
          <p:cNvSpPr/>
          <p:nvPr/>
        </p:nvSpPr>
        <p:spPr>
          <a:xfrm flipV="1">
            <a:off x="8427240" y="1407600"/>
            <a:ext cx="1285200" cy="1014840"/>
          </a:xfrm>
          <a:prstGeom prst="line">
            <a:avLst/>
          </a:prstGeom>
          <a:ln w="36720">
            <a:solidFill>
              <a:srgbClr val="bf004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12" name=""/>
          <p:cNvSpPr/>
          <p:nvPr/>
        </p:nvSpPr>
        <p:spPr>
          <a:xfrm flipV="1">
            <a:off x="8383320" y="1473120"/>
            <a:ext cx="1333440" cy="836640"/>
          </a:xfrm>
          <a:prstGeom prst="line">
            <a:avLst/>
          </a:prstGeom>
          <a:ln w="36720">
            <a:solidFill>
              <a:srgbClr val="ff8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13" name=""/>
          <p:cNvSpPr/>
          <p:nvPr/>
        </p:nvSpPr>
        <p:spPr>
          <a:xfrm flipV="1">
            <a:off x="8510040" y="1222920"/>
            <a:ext cx="1202400" cy="1382760"/>
          </a:xfrm>
          <a:prstGeom prst="line">
            <a:avLst/>
          </a:prstGeom>
          <a:ln w="36720">
            <a:solidFill>
              <a:srgbClr val="ffff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14" name=""/>
          <p:cNvSpPr/>
          <p:nvPr/>
        </p:nvSpPr>
        <p:spPr>
          <a:xfrm flipV="1">
            <a:off x="8383320" y="1538280"/>
            <a:ext cx="1343520" cy="67644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15" name=""/>
          <p:cNvSpPr/>
          <p:nvPr/>
        </p:nvSpPr>
        <p:spPr>
          <a:xfrm>
            <a:off x="8385480" y="794160"/>
            <a:ext cx="1452240" cy="1868760"/>
          </a:xfrm>
          <a:custGeom>
            <a:avLst/>
            <a:gdLst>
              <a:gd name="textAreaLeft" fmla="*/ 0 w 1452240"/>
              <a:gd name="textAreaRight" fmla="*/ 1452600 w 1452240"/>
              <a:gd name="textAreaTop" fmla="*/ 0 h 1868760"/>
              <a:gd name="textAreaBottom" fmla="*/ 1869120 h 186876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16" name=""/>
          <p:cNvSpPr/>
          <p:nvPr/>
        </p:nvSpPr>
        <p:spPr>
          <a:xfrm>
            <a:off x="8347320" y="1806120"/>
            <a:ext cx="10512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17" name=""/>
          <p:cNvSpPr/>
          <p:nvPr/>
        </p:nvSpPr>
        <p:spPr>
          <a:xfrm>
            <a:off x="9203400" y="2601000"/>
            <a:ext cx="360" cy="1015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18" name=""/>
          <p:cNvSpPr/>
          <p:nvPr/>
        </p:nvSpPr>
        <p:spPr>
          <a:xfrm>
            <a:off x="8417520" y="1629360"/>
            <a:ext cx="507240" cy="38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ΔM</a:t>
            </a:r>
            <a:r>
              <a:rPr b="0" lang="en-US" sz="12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9" name=""/>
          <p:cNvSpPr/>
          <p:nvPr/>
        </p:nvSpPr>
        <p:spPr>
          <a:xfrm>
            <a:off x="9020880" y="2320920"/>
            <a:ext cx="747360" cy="46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ΔW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0" name=""/>
          <p:cNvSpPr/>
          <p:nvPr/>
        </p:nvSpPr>
        <p:spPr>
          <a:xfrm>
            <a:off x="6889680" y="3243600"/>
            <a:ext cx="1462680" cy="2042280"/>
          </a:xfrm>
          <a:custGeom>
            <a:avLst/>
            <a:gdLst>
              <a:gd name="textAreaLeft" fmla="*/ 0 w 1462680"/>
              <a:gd name="textAreaRight" fmla="*/ 1463040 w 1462680"/>
              <a:gd name="textAreaTop" fmla="*/ 0 h 2042280"/>
              <a:gd name="textAreaBottom" fmla="*/ 2042640 h 204228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21" name=""/>
          <p:cNvSpPr/>
          <p:nvPr/>
        </p:nvSpPr>
        <p:spPr>
          <a:xfrm rot="16200000">
            <a:off x="6505200" y="4114800"/>
            <a:ext cx="1022040" cy="17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δA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λ 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/ R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λ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2" name=""/>
          <p:cNvSpPr/>
          <p:nvPr/>
        </p:nvSpPr>
        <p:spPr>
          <a:xfrm>
            <a:off x="10719000" y="2093400"/>
            <a:ext cx="360" cy="1324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23" name=""/>
          <p:cNvSpPr/>
          <p:nvPr/>
        </p:nvSpPr>
        <p:spPr>
          <a:xfrm>
            <a:off x="6826320" y="4448160"/>
            <a:ext cx="11052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24" name=""/>
          <p:cNvSpPr/>
          <p:nvPr/>
        </p:nvSpPr>
        <p:spPr>
          <a:xfrm flipV="1">
            <a:off x="6933600" y="3243600"/>
            <a:ext cx="1422000" cy="2051280"/>
          </a:xfrm>
          <a:prstGeom prst="line">
            <a:avLst/>
          </a:prstGeom>
          <a:ln w="36720">
            <a:solidFill>
              <a:srgbClr val="2a609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25" name=""/>
          <p:cNvSpPr/>
          <p:nvPr/>
        </p:nvSpPr>
        <p:spPr>
          <a:xfrm flipV="1">
            <a:off x="6872760" y="3633480"/>
            <a:ext cx="1482840" cy="1567080"/>
          </a:xfrm>
          <a:prstGeom prst="line">
            <a:avLst/>
          </a:prstGeom>
          <a:ln w="36720">
            <a:solidFill>
              <a:srgbClr val="55308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26" name=""/>
          <p:cNvSpPr/>
          <p:nvPr/>
        </p:nvSpPr>
        <p:spPr>
          <a:xfrm flipV="1">
            <a:off x="6872760" y="3795840"/>
            <a:ext cx="1482840" cy="1412280"/>
          </a:xfrm>
          <a:prstGeom prst="line">
            <a:avLst/>
          </a:prstGeom>
          <a:ln w="36720">
            <a:solidFill>
              <a:srgbClr val="bf004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27" name=""/>
          <p:cNvSpPr/>
          <p:nvPr/>
        </p:nvSpPr>
        <p:spPr>
          <a:xfrm flipV="1">
            <a:off x="6891840" y="3934080"/>
            <a:ext cx="1463760" cy="933840"/>
          </a:xfrm>
          <a:prstGeom prst="line">
            <a:avLst/>
          </a:prstGeom>
          <a:ln w="36720">
            <a:solidFill>
              <a:srgbClr val="ff8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28" name=""/>
          <p:cNvSpPr/>
          <p:nvPr/>
        </p:nvSpPr>
        <p:spPr>
          <a:xfrm flipV="1">
            <a:off x="6938280" y="3381840"/>
            <a:ext cx="1417680" cy="1895760"/>
          </a:xfrm>
          <a:prstGeom prst="line">
            <a:avLst/>
          </a:prstGeom>
          <a:ln w="36720">
            <a:solidFill>
              <a:srgbClr val="ffff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29" name=""/>
          <p:cNvSpPr/>
          <p:nvPr/>
        </p:nvSpPr>
        <p:spPr>
          <a:xfrm flipV="1">
            <a:off x="6869880" y="4071960"/>
            <a:ext cx="1485720" cy="88776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30" name=""/>
          <p:cNvSpPr/>
          <p:nvPr/>
        </p:nvSpPr>
        <p:spPr>
          <a:xfrm>
            <a:off x="7358040" y="4563000"/>
            <a:ext cx="133920" cy="13428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31" name=""/>
          <p:cNvSpPr/>
          <p:nvPr/>
        </p:nvSpPr>
        <p:spPr>
          <a:xfrm>
            <a:off x="7575480" y="4224240"/>
            <a:ext cx="133920" cy="13392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32" name=""/>
          <p:cNvSpPr/>
          <p:nvPr/>
        </p:nvSpPr>
        <p:spPr>
          <a:xfrm>
            <a:off x="7575480" y="4311000"/>
            <a:ext cx="133920" cy="13392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33" name=""/>
          <p:cNvSpPr/>
          <p:nvPr/>
        </p:nvSpPr>
        <p:spPr>
          <a:xfrm>
            <a:off x="7575480" y="4376160"/>
            <a:ext cx="133920" cy="1342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34" name=""/>
          <p:cNvSpPr/>
          <p:nvPr/>
        </p:nvSpPr>
        <p:spPr>
          <a:xfrm>
            <a:off x="7575480" y="4441680"/>
            <a:ext cx="133920" cy="13392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35" name=""/>
          <p:cNvSpPr/>
          <p:nvPr/>
        </p:nvSpPr>
        <p:spPr>
          <a:xfrm>
            <a:off x="7575480" y="4202280"/>
            <a:ext cx="133920" cy="1342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36" name=""/>
          <p:cNvSpPr/>
          <p:nvPr/>
        </p:nvSpPr>
        <p:spPr>
          <a:xfrm>
            <a:off x="9679680" y="956880"/>
            <a:ext cx="162720" cy="1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080" bIns="8208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B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7" name=""/>
          <p:cNvSpPr/>
          <p:nvPr/>
        </p:nvSpPr>
        <p:spPr>
          <a:xfrm>
            <a:off x="9679680" y="1096200"/>
            <a:ext cx="16272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080" bIns="820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V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8" name=""/>
          <p:cNvSpPr/>
          <p:nvPr/>
        </p:nvSpPr>
        <p:spPr>
          <a:xfrm>
            <a:off x="9731520" y="1209960"/>
            <a:ext cx="12456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080" bIns="820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I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9" name=""/>
          <p:cNvSpPr/>
          <p:nvPr/>
        </p:nvSpPr>
        <p:spPr>
          <a:xfrm>
            <a:off x="9711720" y="1314720"/>
            <a:ext cx="14688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080" bIns="820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J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0" name=""/>
          <p:cNvSpPr/>
          <p:nvPr/>
        </p:nvSpPr>
        <p:spPr>
          <a:xfrm>
            <a:off x="9680040" y="1432080"/>
            <a:ext cx="167760" cy="17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440" bIns="8244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H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1" name=""/>
          <p:cNvSpPr/>
          <p:nvPr/>
        </p:nvSpPr>
        <p:spPr>
          <a:xfrm>
            <a:off x="9680040" y="1549800"/>
            <a:ext cx="162360" cy="17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2080" bIns="820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K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2" name=""/>
          <p:cNvSpPr/>
          <p:nvPr/>
        </p:nvSpPr>
        <p:spPr>
          <a:xfrm>
            <a:off x="8435520" y="3207600"/>
            <a:ext cx="1402200" cy="2089800"/>
          </a:xfrm>
          <a:custGeom>
            <a:avLst/>
            <a:gdLst>
              <a:gd name="textAreaLeft" fmla="*/ 0 w 1402200"/>
              <a:gd name="textAreaRight" fmla="*/ 1402560 w 1402200"/>
              <a:gd name="textAreaTop" fmla="*/ 0 h 2089800"/>
              <a:gd name="textAreaBottom" fmla="*/ 2090160 h 208980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43" name=""/>
          <p:cNvSpPr/>
          <p:nvPr/>
        </p:nvSpPr>
        <p:spPr>
          <a:xfrm>
            <a:off x="9065520" y="4984920"/>
            <a:ext cx="734400" cy="1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9920" bIns="7992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δμ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4" name=""/>
          <p:cNvSpPr/>
          <p:nvPr/>
        </p:nvSpPr>
        <p:spPr>
          <a:xfrm rot="16200000">
            <a:off x="7971480" y="4131000"/>
            <a:ext cx="1145880" cy="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600" bIns="36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RMS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5" name=""/>
          <p:cNvSpPr/>
          <p:nvPr/>
        </p:nvSpPr>
        <p:spPr>
          <a:xfrm>
            <a:off x="9209160" y="5225760"/>
            <a:ext cx="360" cy="108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46" name=""/>
          <p:cNvSpPr/>
          <p:nvPr/>
        </p:nvSpPr>
        <p:spPr>
          <a:xfrm>
            <a:off x="8373600" y="4455720"/>
            <a:ext cx="10764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47" name=""/>
          <p:cNvSpPr/>
          <p:nvPr/>
        </p:nvSpPr>
        <p:spPr>
          <a:xfrm>
            <a:off x="8448840" y="3392640"/>
            <a:ext cx="1388880" cy="1639800"/>
          </a:xfrm>
          <a:custGeom>
            <a:avLst/>
            <a:gdLst>
              <a:gd name="textAreaLeft" fmla="*/ 0 w 1388880"/>
              <a:gd name="textAreaRight" fmla="*/ 1389240 w 1388880"/>
              <a:gd name="textAreaTop" fmla="*/ 0 h 1639800"/>
              <a:gd name="textAreaBottom" fmla="*/ 1640160 h 1639800"/>
            </a:gdLst>
            <a:ahLst/>
            <a:cxnLst/>
            <a:rect l="textAreaLeft" t="textAreaTop" r="textAreaRight" b="textAreaBottom"/>
            <a:pathLst>
              <a:path fill="none" w="7555" h="6384">
                <a:moveTo>
                  <a:pt x="0" y="5437"/>
                </a:moveTo>
                <a:cubicBezTo>
                  <a:pt x="2519" y="9321"/>
                  <a:pt x="7555" y="0"/>
                  <a:pt x="7555" y="0"/>
                </a:cubicBezTo>
              </a:path>
            </a:pathLst>
          </a:custGeom>
          <a:noFill/>
          <a:ln w="12600">
            <a:solidFill>
              <a:srgbClr val="86114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48" name=""/>
          <p:cNvSpPr/>
          <p:nvPr/>
        </p:nvSpPr>
        <p:spPr>
          <a:xfrm>
            <a:off x="8415000" y="5037120"/>
            <a:ext cx="327960" cy="233280"/>
          </a:xfrm>
          <a:custGeom>
            <a:avLst/>
            <a:gdLst>
              <a:gd name="textAreaLeft" fmla="*/ 0 w 327960"/>
              <a:gd name="textAreaRight" fmla="*/ 328320 w 327960"/>
              <a:gd name="textAreaTop" fmla="*/ 0 h 233280"/>
              <a:gd name="textAreaBottom" fmla="*/ 233640 h 233280"/>
            </a:gdLst>
            <a:ahLst/>
            <a:cxnLst/>
            <a:rect l="textAreaLeft" t="textAreaTop" r="textAreaRight" b="textAreaBottom"/>
            <a:pathLst>
              <a:path fill="none" w="1570" h="1122">
                <a:moveTo>
                  <a:pt x="1570" y="1122"/>
                </a:moveTo>
                <a:lnTo>
                  <a:pt x="1570" y="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f10d0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49" name=""/>
          <p:cNvSpPr/>
          <p:nvPr/>
        </p:nvSpPr>
        <p:spPr>
          <a:xfrm>
            <a:off x="9148320" y="4610520"/>
            <a:ext cx="130320" cy="1306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240" bIns="324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50" name=""/>
          <p:cNvSpPr/>
          <p:nvPr/>
        </p:nvSpPr>
        <p:spPr>
          <a:xfrm>
            <a:off x="8683920" y="4964400"/>
            <a:ext cx="130320" cy="12960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240" bIns="324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51" name=""/>
          <p:cNvSpPr/>
          <p:nvPr/>
        </p:nvSpPr>
        <p:spPr>
          <a:xfrm>
            <a:off x="7653240" y="5225760"/>
            <a:ext cx="360" cy="1080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52" name=""/>
          <p:cNvSpPr/>
          <p:nvPr/>
        </p:nvSpPr>
        <p:spPr>
          <a:xfrm>
            <a:off x="7509600" y="5001480"/>
            <a:ext cx="734400" cy="16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9920" bIns="7992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δμ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3" name=""/>
          <p:cNvSpPr/>
          <p:nvPr/>
        </p:nvSpPr>
        <p:spPr>
          <a:xfrm flipV="1">
            <a:off x="6875280" y="1514520"/>
            <a:ext cx="1345320" cy="70092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54" name=""/>
          <p:cNvSpPr/>
          <p:nvPr/>
        </p:nvSpPr>
        <p:spPr>
          <a:xfrm>
            <a:off x="6883200" y="794160"/>
            <a:ext cx="1417680" cy="1856520"/>
          </a:xfrm>
          <a:custGeom>
            <a:avLst/>
            <a:gdLst>
              <a:gd name="textAreaLeft" fmla="*/ 0 w 1417680"/>
              <a:gd name="textAreaRight" fmla="*/ 1418040 w 1417680"/>
              <a:gd name="textAreaTop" fmla="*/ 0 h 1856520"/>
              <a:gd name="textAreaBottom" fmla="*/ 1856880 h 185652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55" name=""/>
          <p:cNvSpPr/>
          <p:nvPr/>
        </p:nvSpPr>
        <p:spPr>
          <a:xfrm>
            <a:off x="7608960" y="1349280"/>
            <a:ext cx="127440" cy="1270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2160" bIns="216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56" name=""/>
          <p:cNvSpPr/>
          <p:nvPr/>
        </p:nvSpPr>
        <p:spPr>
          <a:xfrm flipV="1">
            <a:off x="7671960" y="1493640"/>
            <a:ext cx="360" cy="26208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57" name=""/>
          <p:cNvSpPr/>
          <p:nvPr/>
        </p:nvSpPr>
        <p:spPr>
          <a:xfrm>
            <a:off x="6890760" y="1684080"/>
            <a:ext cx="49428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ΔΜ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8" name=""/>
          <p:cNvSpPr/>
          <p:nvPr/>
        </p:nvSpPr>
        <p:spPr>
          <a:xfrm>
            <a:off x="7458120" y="2344320"/>
            <a:ext cx="67068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ΔW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9" name=""/>
          <p:cNvSpPr/>
          <p:nvPr/>
        </p:nvSpPr>
        <p:spPr>
          <a:xfrm>
            <a:off x="7651440" y="1436400"/>
            <a:ext cx="565560" cy="19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δA</a:t>
            </a:r>
            <a:r>
              <a:rPr b="0" lang="en-US" sz="105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0" name=""/>
          <p:cNvSpPr/>
          <p:nvPr/>
        </p:nvSpPr>
        <p:spPr>
          <a:xfrm rot="20099400">
            <a:off x="7692480" y="1583640"/>
            <a:ext cx="711720" cy="145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9840" bIns="69840" anchor="t">
            <a:no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Slope = α</a:t>
            </a:r>
            <a:r>
              <a:rPr b="0" lang="en-US" sz="9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1" name=""/>
          <p:cNvSpPr/>
          <p:nvPr/>
        </p:nvSpPr>
        <p:spPr>
          <a:xfrm>
            <a:off x="7659000" y="2616840"/>
            <a:ext cx="360" cy="1051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62" name=""/>
          <p:cNvSpPr/>
          <p:nvPr/>
        </p:nvSpPr>
        <p:spPr>
          <a:xfrm>
            <a:off x="6836400" y="1830240"/>
            <a:ext cx="10512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63" name=""/>
          <p:cNvSpPr/>
          <p:nvPr/>
        </p:nvSpPr>
        <p:spPr>
          <a:xfrm>
            <a:off x="5513400" y="5130360"/>
            <a:ext cx="1148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(δμ, δE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BV</a:t>
            </a: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)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4" name=""/>
          <p:cNvSpPr/>
          <p:nvPr/>
        </p:nvSpPr>
        <p:spPr>
          <a:xfrm>
            <a:off x="228600" y="4334400"/>
            <a:ext cx="75420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5" name=""/>
          <p:cNvSpPr/>
          <p:nvPr/>
        </p:nvSpPr>
        <p:spPr>
          <a:xfrm>
            <a:off x="878400" y="3484800"/>
            <a:ext cx="910080" cy="45288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6" name=""/>
          <p:cNvSpPr/>
          <p:nvPr/>
        </p:nvSpPr>
        <p:spPr>
          <a:xfrm flipV="1">
            <a:off x="577800" y="3936240"/>
            <a:ext cx="754200" cy="378720"/>
          </a:xfrm>
          <a:custGeom>
            <a:avLst/>
            <a:gdLst>
              <a:gd name="textAreaLeft" fmla="*/ 0 w 754200"/>
              <a:gd name="textAreaRight" fmla="*/ 754920 w 754200"/>
              <a:gd name="textAreaTop" fmla="*/ -360 h 378720"/>
              <a:gd name="textAreaBottom" fmla="*/ 379080 h 3787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67" name=""/>
          <p:cNvSpPr/>
          <p:nvPr/>
        </p:nvSpPr>
        <p:spPr>
          <a:xfrm>
            <a:off x="1524600" y="4334400"/>
            <a:ext cx="63720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µ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8" name=""/>
          <p:cNvSpPr/>
          <p:nvPr/>
        </p:nvSpPr>
        <p:spPr>
          <a:xfrm flipH="1" flipV="1">
            <a:off x="1366560" y="3936240"/>
            <a:ext cx="497520" cy="378720"/>
          </a:xfrm>
          <a:custGeom>
            <a:avLst/>
            <a:gdLst>
              <a:gd name="textAreaLeft" fmla="*/ -360 w 497520"/>
              <a:gd name="textAreaRight" fmla="*/ 497880 w 497520"/>
              <a:gd name="textAreaTop" fmla="*/ -360 h 378720"/>
              <a:gd name="textAreaBottom" fmla="*/ 379080 h 3787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69" name=""/>
          <p:cNvSpPr/>
          <p:nvPr/>
        </p:nvSpPr>
        <p:spPr>
          <a:xfrm>
            <a:off x="2282400" y="3484800"/>
            <a:ext cx="910080" cy="45288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0" name=""/>
          <p:cNvSpPr/>
          <p:nvPr/>
        </p:nvSpPr>
        <p:spPr>
          <a:xfrm flipH="1" flipV="1">
            <a:off x="2738160" y="3936240"/>
            <a:ext cx="241920" cy="378720"/>
          </a:xfrm>
          <a:custGeom>
            <a:avLst/>
            <a:gdLst>
              <a:gd name="textAreaLeft" fmla="*/ -360 w 241920"/>
              <a:gd name="textAreaRight" fmla="*/ 242280 w 241920"/>
              <a:gd name="textAreaTop" fmla="*/ -360 h 378720"/>
              <a:gd name="textAreaBottom" fmla="*/ 379080 h 3787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71" name=""/>
          <p:cNvSpPr/>
          <p:nvPr/>
        </p:nvSpPr>
        <p:spPr>
          <a:xfrm>
            <a:off x="1792800" y="3713400"/>
            <a:ext cx="485640" cy="360"/>
          </a:xfrm>
          <a:custGeom>
            <a:avLst/>
            <a:gdLst>
              <a:gd name="textAreaLeft" fmla="*/ 0 w 485640"/>
              <a:gd name="textAreaRight" fmla="*/ 486360 w 485640"/>
              <a:gd name="textAreaTop" fmla="*/ 0 h 360"/>
              <a:gd name="textAreaBottom" fmla="*/ 144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72" name=""/>
          <p:cNvSpPr/>
          <p:nvPr/>
        </p:nvSpPr>
        <p:spPr>
          <a:xfrm>
            <a:off x="3972600" y="5077800"/>
            <a:ext cx="932400" cy="553320"/>
          </a:xfrm>
          <a:prstGeom prst="ellipse">
            <a:avLst/>
          </a:prstGeom>
          <a:solidFill>
            <a:srgbClr val="f6f9d4"/>
          </a:solidFill>
          <a:ln w="0">
            <a:solidFill>
              <a:srgbClr val="3a1a0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1" lang="en-US" sz="1800" strike="noStrike" u="none" baseline="33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r>
              <a:rPr b="1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3" name=""/>
          <p:cNvSpPr/>
          <p:nvPr/>
        </p:nvSpPr>
        <p:spPr>
          <a:xfrm>
            <a:off x="1828800" y="4790880"/>
            <a:ext cx="360" cy="5749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74" name=""/>
          <p:cNvSpPr/>
          <p:nvPr/>
        </p:nvSpPr>
        <p:spPr>
          <a:xfrm>
            <a:off x="2944800" y="4790880"/>
            <a:ext cx="360" cy="5749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75" name=""/>
          <p:cNvSpPr/>
          <p:nvPr/>
        </p:nvSpPr>
        <p:spPr>
          <a:xfrm>
            <a:off x="541800" y="5365800"/>
            <a:ext cx="3429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76" name=""/>
          <p:cNvSpPr/>
          <p:nvPr/>
        </p:nvSpPr>
        <p:spPr>
          <a:xfrm>
            <a:off x="568800" y="4790880"/>
            <a:ext cx="360" cy="5749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77" name=""/>
          <p:cNvSpPr/>
          <p:nvPr/>
        </p:nvSpPr>
        <p:spPr>
          <a:xfrm flipH="1">
            <a:off x="4908600" y="5365800"/>
            <a:ext cx="60768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78" name=""/>
          <p:cNvSpPr/>
          <p:nvPr/>
        </p:nvSpPr>
        <p:spPr>
          <a:xfrm>
            <a:off x="228600" y="3429000"/>
            <a:ext cx="457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9" name=""/>
          <p:cNvSpPr/>
          <p:nvPr/>
        </p:nvSpPr>
        <p:spPr>
          <a:xfrm>
            <a:off x="948600" y="1305000"/>
            <a:ext cx="419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0" name=""/>
          <p:cNvSpPr/>
          <p:nvPr/>
        </p:nvSpPr>
        <p:spPr>
          <a:xfrm>
            <a:off x="3936960" y="2349360"/>
            <a:ext cx="4194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III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1" name=""/>
          <p:cNvSpPr/>
          <p:nvPr/>
        </p:nvSpPr>
        <p:spPr>
          <a:xfrm>
            <a:off x="7086240" y="537120"/>
            <a:ext cx="40284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IV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2" name=""/>
          <p:cNvSpPr/>
          <p:nvPr/>
        </p:nvSpPr>
        <p:spPr>
          <a:xfrm>
            <a:off x="7086600" y="2923200"/>
            <a:ext cx="402840" cy="57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V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3" name=""/>
          <p:cNvSpPr/>
          <p:nvPr/>
        </p:nvSpPr>
        <p:spPr>
          <a:xfrm>
            <a:off x="3434040" y="4978440"/>
            <a:ext cx="419400" cy="41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VI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4" name=""/>
          <p:cNvSpPr/>
          <p:nvPr/>
        </p:nvSpPr>
        <p:spPr>
          <a:xfrm>
            <a:off x="2640960" y="4334760"/>
            <a:ext cx="659880" cy="452880"/>
          </a:xfrm>
          <a:prstGeom prst="rect">
            <a:avLst/>
          </a:prstGeom>
          <a:solidFill>
            <a:srgbClr val="ffff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E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BV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5" name=""/>
          <p:cNvSpPr txBox="1"/>
          <p:nvPr/>
        </p:nvSpPr>
        <p:spPr>
          <a:xfrm>
            <a:off x="2854800" y="3986640"/>
            <a:ext cx="322200" cy="278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R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6" name=""/>
          <p:cNvSpPr/>
          <p:nvPr/>
        </p:nvSpPr>
        <p:spPr>
          <a:xfrm rot="16200000">
            <a:off x="5734440" y="1324800"/>
            <a:ext cx="18237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200" strike="noStrike" u="sng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From all Cepheids</a:t>
            </a:r>
            <a:endParaRPr b="1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7" name=""/>
          <p:cNvSpPr/>
          <p:nvPr/>
        </p:nvSpPr>
        <p:spPr>
          <a:xfrm rot="16200000">
            <a:off x="5734440" y="3917880"/>
            <a:ext cx="1823760" cy="36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200" strike="noStrike" u="sng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Individual Cepheids</a:t>
            </a:r>
            <a:endParaRPr b="1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8" name="PlaceHolder 13"/>
          <p:cNvSpPr/>
          <p:nvPr/>
        </p:nvSpPr>
        <p:spPr>
          <a:xfrm>
            <a:off x="1080" y="180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</a:t>
            </a: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Method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46"/>
          </p:nvPr>
        </p:nvSpPr>
        <p:spPr/>
        <p:txBody>
          <a:bodyPr/>
          <a:p>
            <a:fld id="{590B80FF-D871-455B-84B6-4280ABD3F6B8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240" cy="47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Period Luminosity Relation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90" name="" descr=""/>
          <p:cNvPicPr/>
          <p:nvPr/>
        </p:nvPicPr>
        <p:blipFill>
          <a:blip r:embed="rId1"/>
          <a:stretch/>
        </p:blipFill>
        <p:spPr>
          <a:xfrm>
            <a:off x="51840" y="757800"/>
            <a:ext cx="3215520" cy="2358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91" name="" descr=""/>
          <p:cNvPicPr/>
          <p:nvPr/>
        </p:nvPicPr>
        <p:blipFill>
          <a:blip r:embed="rId2"/>
          <a:stretch/>
        </p:blipFill>
        <p:spPr>
          <a:xfrm>
            <a:off x="6715080" y="725400"/>
            <a:ext cx="3248280" cy="2382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92" name="" descr=""/>
          <p:cNvPicPr/>
          <p:nvPr/>
        </p:nvPicPr>
        <p:blipFill>
          <a:blip r:embed="rId3"/>
          <a:stretch/>
        </p:blipFill>
        <p:spPr>
          <a:xfrm>
            <a:off x="3429000" y="715680"/>
            <a:ext cx="3292560" cy="2414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93" name="" descr=""/>
          <p:cNvPicPr/>
          <p:nvPr/>
        </p:nvPicPr>
        <p:blipFill>
          <a:blip r:embed="rId4"/>
          <a:stretch/>
        </p:blipFill>
        <p:spPr>
          <a:xfrm>
            <a:off x="64440" y="3135600"/>
            <a:ext cx="3198960" cy="2345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94" name="" descr=""/>
          <p:cNvPicPr/>
          <p:nvPr/>
        </p:nvPicPr>
        <p:blipFill>
          <a:blip r:embed="rId5"/>
          <a:stretch/>
        </p:blipFill>
        <p:spPr>
          <a:xfrm>
            <a:off x="3425040" y="3148560"/>
            <a:ext cx="3279240" cy="2404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95" name="" descr=""/>
          <p:cNvPicPr/>
          <p:nvPr/>
        </p:nvPicPr>
        <p:blipFill>
          <a:blip r:embed="rId6"/>
          <a:stretch/>
        </p:blipFill>
        <p:spPr>
          <a:xfrm>
            <a:off x="6726600" y="3174840"/>
            <a:ext cx="3243240" cy="2378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96" name="PlaceHolder 2"/>
          <p:cNvSpPr>
            <a:spLocks noGrp="1"/>
          </p:cNvSpPr>
          <p:nvPr>
            <p:ph type="title"/>
          </p:nvPr>
        </p:nvSpPr>
        <p:spPr>
          <a:xfrm>
            <a:off x="360000" y="188280"/>
            <a:ext cx="9354240" cy="47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Period-Luminosity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7" name="PlaceHolder 17"/>
          <p:cNvSpPr/>
          <p:nvPr/>
        </p:nvSpPr>
        <p:spPr>
          <a:xfrm>
            <a:off x="1440" y="216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</a:t>
            </a: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Method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0"/>
          </p:nvPr>
        </p:nvSpPr>
        <p:spPr/>
        <p:txBody>
          <a:bodyPr/>
          <a:p>
            <a:fld id="{880672C6-E7F2-4707-9870-B9EDD237D224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"/>
          <p:cNvSpPr/>
          <p:nvPr/>
        </p:nvSpPr>
        <p:spPr>
          <a:xfrm>
            <a:off x="6557400" y="2311560"/>
            <a:ext cx="3447720" cy="2655000"/>
          </a:xfrm>
          <a:custGeom>
            <a:avLst/>
            <a:gdLst>
              <a:gd name="textAreaLeft" fmla="*/ 0 w 3447720"/>
              <a:gd name="textAreaRight" fmla="*/ 3448440 w 3447720"/>
              <a:gd name="textAreaTop" fmla="*/ 0 h 2655000"/>
              <a:gd name="textAreaBottom" fmla="*/ 2655720 h 2655000"/>
            </a:gdLst>
            <a:ahLst/>
            <a:cxnLst/>
            <a:rect l="textAreaLeft" t="textAreaTop" r="textAreaRight" b="textAreaBottom"/>
            <a:pathLst>
              <a:path w="28040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24440" y="21600"/>
                </a:lnTo>
                <a:arcTo wR="2840" hR="3600" stAng="5400000" swAng="5400000"/>
                <a:lnTo>
                  <a:pt x="21600" y="3600"/>
                </a:lnTo>
                <a:arcTo wR="2840" hR="3600" stAng="10800000" swAng="5400000"/>
                <a:close/>
              </a:path>
            </a:pathLst>
          </a:custGeom>
          <a:solidFill>
            <a:srgbClr val="bbe33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999" name=""/>
          <p:cNvSpPr/>
          <p:nvPr/>
        </p:nvSpPr>
        <p:spPr>
          <a:xfrm>
            <a:off x="6684840" y="2648160"/>
            <a:ext cx="1522800" cy="2126520"/>
          </a:xfrm>
          <a:custGeom>
            <a:avLst/>
            <a:gdLst>
              <a:gd name="textAreaLeft" fmla="*/ 0 w 1522800"/>
              <a:gd name="textAreaRight" fmla="*/ 1523520 w 1522800"/>
              <a:gd name="textAreaTop" fmla="*/ 0 h 2126520"/>
              <a:gd name="textAreaBottom" fmla="*/ 2127240 h 212652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00" name=""/>
          <p:cNvSpPr/>
          <p:nvPr/>
        </p:nvSpPr>
        <p:spPr>
          <a:xfrm rot="16200000">
            <a:off x="6284160" y="3555000"/>
            <a:ext cx="1064520" cy="18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δA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λ 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/ R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λ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1" name=""/>
          <p:cNvSpPr/>
          <p:nvPr/>
        </p:nvSpPr>
        <p:spPr>
          <a:xfrm>
            <a:off x="6618960" y="3902400"/>
            <a:ext cx="1152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02" name=""/>
          <p:cNvSpPr/>
          <p:nvPr/>
        </p:nvSpPr>
        <p:spPr>
          <a:xfrm flipV="1">
            <a:off x="6730560" y="2648160"/>
            <a:ext cx="1480680" cy="2135880"/>
          </a:xfrm>
          <a:prstGeom prst="line">
            <a:avLst/>
          </a:prstGeom>
          <a:ln w="36720">
            <a:solidFill>
              <a:srgbClr val="2a609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03" name=""/>
          <p:cNvSpPr/>
          <p:nvPr/>
        </p:nvSpPr>
        <p:spPr>
          <a:xfrm flipV="1">
            <a:off x="6667200" y="3054240"/>
            <a:ext cx="1544040" cy="1631520"/>
          </a:xfrm>
          <a:prstGeom prst="line">
            <a:avLst/>
          </a:prstGeom>
          <a:ln w="36720">
            <a:solidFill>
              <a:srgbClr val="55308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04" name=""/>
          <p:cNvSpPr/>
          <p:nvPr/>
        </p:nvSpPr>
        <p:spPr>
          <a:xfrm flipV="1">
            <a:off x="6667200" y="3223080"/>
            <a:ext cx="1544040" cy="1470600"/>
          </a:xfrm>
          <a:prstGeom prst="line">
            <a:avLst/>
          </a:prstGeom>
          <a:ln w="36720">
            <a:solidFill>
              <a:srgbClr val="bf004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05" name=""/>
          <p:cNvSpPr/>
          <p:nvPr/>
        </p:nvSpPr>
        <p:spPr>
          <a:xfrm flipV="1">
            <a:off x="6687000" y="3367080"/>
            <a:ext cx="1524240" cy="972360"/>
          </a:xfrm>
          <a:prstGeom prst="line">
            <a:avLst/>
          </a:prstGeom>
          <a:ln w="36720">
            <a:solidFill>
              <a:srgbClr val="ff8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06" name=""/>
          <p:cNvSpPr/>
          <p:nvPr/>
        </p:nvSpPr>
        <p:spPr>
          <a:xfrm flipV="1">
            <a:off x="6735240" y="2792160"/>
            <a:ext cx="1476000" cy="1973880"/>
          </a:xfrm>
          <a:prstGeom prst="line">
            <a:avLst/>
          </a:prstGeom>
          <a:ln w="36720">
            <a:solidFill>
              <a:srgbClr val="ffff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07" name=""/>
          <p:cNvSpPr/>
          <p:nvPr/>
        </p:nvSpPr>
        <p:spPr>
          <a:xfrm flipV="1">
            <a:off x="6664320" y="3510720"/>
            <a:ext cx="1546920" cy="92448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08" name=""/>
          <p:cNvSpPr/>
          <p:nvPr/>
        </p:nvSpPr>
        <p:spPr>
          <a:xfrm>
            <a:off x="7172280" y="4021920"/>
            <a:ext cx="139680" cy="13968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09" name=""/>
          <p:cNvSpPr/>
          <p:nvPr/>
        </p:nvSpPr>
        <p:spPr>
          <a:xfrm>
            <a:off x="7398720" y="3669120"/>
            <a:ext cx="139680" cy="1396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10" name=""/>
          <p:cNvSpPr/>
          <p:nvPr/>
        </p:nvSpPr>
        <p:spPr>
          <a:xfrm>
            <a:off x="7398720" y="3759480"/>
            <a:ext cx="139680" cy="1396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11" name=""/>
          <p:cNvSpPr/>
          <p:nvPr/>
        </p:nvSpPr>
        <p:spPr>
          <a:xfrm>
            <a:off x="7398720" y="3827520"/>
            <a:ext cx="139680" cy="1396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12" name=""/>
          <p:cNvSpPr/>
          <p:nvPr/>
        </p:nvSpPr>
        <p:spPr>
          <a:xfrm>
            <a:off x="7398720" y="3895560"/>
            <a:ext cx="139680" cy="1396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13" name=""/>
          <p:cNvSpPr/>
          <p:nvPr/>
        </p:nvSpPr>
        <p:spPr>
          <a:xfrm>
            <a:off x="7398720" y="3646440"/>
            <a:ext cx="139680" cy="1396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14" name=""/>
          <p:cNvSpPr/>
          <p:nvPr/>
        </p:nvSpPr>
        <p:spPr>
          <a:xfrm>
            <a:off x="8294400" y="2610720"/>
            <a:ext cx="1459800" cy="2175840"/>
          </a:xfrm>
          <a:custGeom>
            <a:avLst/>
            <a:gdLst>
              <a:gd name="textAreaLeft" fmla="*/ 0 w 1459800"/>
              <a:gd name="textAreaRight" fmla="*/ 1460520 w 1459800"/>
              <a:gd name="textAreaTop" fmla="*/ 0 h 2175840"/>
              <a:gd name="textAreaBottom" fmla="*/ 2176560 h 217584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15" name=""/>
          <p:cNvSpPr/>
          <p:nvPr/>
        </p:nvSpPr>
        <p:spPr>
          <a:xfrm>
            <a:off x="8950320" y="4461120"/>
            <a:ext cx="764640" cy="1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6760" bIns="8676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δμ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6" name=""/>
          <p:cNvSpPr/>
          <p:nvPr/>
        </p:nvSpPr>
        <p:spPr>
          <a:xfrm rot="16200000">
            <a:off x="7811280" y="3572280"/>
            <a:ext cx="1193400" cy="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960" bIns="396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RMS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7" name=""/>
          <p:cNvSpPr/>
          <p:nvPr/>
        </p:nvSpPr>
        <p:spPr>
          <a:xfrm>
            <a:off x="9099720" y="4712040"/>
            <a:ext cx="360" cy="112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18" name=""/>
          <p:cNvSpPr/>
          <p:nvPr/>
        </p:nvSpPr>
        <p:spPr>
          <a:xfrm>
            <a:off x="8229960" y="3910320"/>
            <a:ext cx="11196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19" name=""/>
          <p:cNvSpPr/>
          <p:nvPr/>
        </p:nvSpPr>
        <p:spPr>
          <a:xfrm>
            <a:off x="8308080" y="2803320"/>
            <a:ext cx="1446120" cy="1707480"/>
          </a:xfrm>
          <a:custGeom>
            <a:avLst/>
            <a:gdLst>
              <a:gd name="textAreaLeft" fmla="*/ 0 w 1446120"/>
              <a:gd name="textAreaRight" fmla="*/ 1446840 w 1446120"/>
              <a:gd name="textAreaTop" fmla="*/ 0 h 1707480"/>
              <a:gd name="textAreaBottom" fmla="*/ 1708200 h 1707480"/>
            </a:gdLst>
            <a:ahLst/>
            <a:cxnLst/>
            <a:rect l="textAreaLeft" t="textAreaTop" r="textAreaRight" b="textAreaBottom"/>
            <a:pathLst>
              <a:path fill="none" w="7555" h="6384">
                <a:moveTo>
                  <a:pt x="0" y="5437"/>
                </a:moveTo>
                <a:cubicBezTo>
                  <a:pt x="2519" y="9321"/>
                  <a:pt x="7555" y="0"/>
                  <a:pt x="7555" y="0"/>
                </a:cubicBezTo>
              </a:path>
            </a:pathLst>
          </a:custGeom>
          <a:noFill/>
          <a:ln w="12600">
            <a:solidFill>
              <a:srgbClr val="86114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20" name=""/>
          <p:cNvSpPr/>
          <p:nvPr/>
        </p:nvSpPr>
        <p:spPr>
          <a:xfrm>
            <a:off x="8273160" y="4515480"/>
            <a:ext cx="341280" cy="243000"/>
          </a:xfrm>
          <a:custGeom>
            <a:avLst/>
            <a:gdLst>
              <a:gd name="textAreaLeft" fmla="*/ 0 w 341280"/>
              <a:gd name="textAreaRight" fmla="*/ 342000 w 341280"/>
              <a:gd name="textAreaTop" fmla="*/ 0 h 243000"/>
              <a:gd name="textAreaBottom" fmla="*/ 243720 h 243000"/>
            </a:gdLst>
            <a:ahLst/>
            <a:cxnLst/>
            <a:rect l="textAreaLeft" t="textAreaTop" r="textAreaRight" b="textAreaBottom"/>
            <a:pathLst>
              <a:path fill="none" w="1570" h="1122">
                <a:moveTo>
                  <a:pt x="1570" y="1122"/>
                </a:moveTo>
                <a:lnTo>
                  <a:pt x="1570" y="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f10d0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21" name=""/>
          <p:cNvSpPr/>
          <p:nvPr/>
        </p:nvSpPr>
        <p:spPr>
          <a:xfrm>
            <a:off x="9036360" y="4071600"/>
            <a:ext cx="135720" cy="13572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240" bIns="324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22" name=""/>
          <p:cNvSpPr/>
          <p:nvPr/>
        </p:nvSpPr>
        <p:spPr>
          <a:xfrm>
            <a:off x="8552880" y="4439880"/>
            <a:ext cx="135720" cy="13500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240" bIns="324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23" name=""/>
          <p:cNvSpPr/>
          <p:nvPr/>
        </p:nvSpPr>
        <p:spPr>
          <a:xfrm>
            <a:off x="7479720" y="4712040"/>
            <a:ext cx="360" cy="112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24" name=""/>
          <p:cNvSpPr/>
          <p:nvPr/>
        </p:nvSpPr>
        <p:spPr>
          <a:xfrm>
            <a:off x="7330320" y="4478400"/>
            <a:ext cx="764640" cy="1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6760" bIns="8676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δμ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5" name=""/>
          <p:cNvSpPr/>
          <p:nvPr/>
        </p:nvSpPr>
        <p:spPr>
          <a:xfrm>
            <a:off x="7626960" y="2268720"/>
            <a:ext cx="1899000" cy="33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400" strike="noStrike" u="sng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For each Cepheid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6" name="PlaceHolder 18"/>
          <p:cNvSpPr/>
          <p:nvPr/>
        </p:nvSpPr>
        <p:spPr>
          <a:xfrm>
            <a:off x="1440" y="216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</a:t>
            </a: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Method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90"/>
          </p:nvPr>
        </p:nvSpPr>
        <p:spPr/>
        <p:txBody>
          <a:bodyPr/>
          <a:p>
            <a:fld id="{8706C1DB-34CC-460D-A8B8-FB5E17AEC817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"/>
          <p:cNvSpPr/>
          <p:nvPr/>
        </p:nvSpPr>
        <p:spPr>
          <a:xfrm>
            <a:off x="5516640" y="4273200"/>
            <a:ext cx="1145520" cy="610200"/>
          </a:xfrm>
          <a:prstGeom prst="ellipse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28" name=""/>
          <p:cNvSpPr/>
          <p:nvPr/>
        </p:nvSpPr>
        <p:spPr>
          <a:xfrm>
            <a:off x="5513760" y="4374360"/>
            <a:ext cx="1148400" cy="35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(δμ, δE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BV</a:t>
            </a: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)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9" name=""/>
          <p:cNvSpPr/>
          <p:nvPr/>
        </p:nvSpPr>
        <p:spPr>
          <a:xfrm>
            <a:off x="3972960" y="4321800"/>
            <a:ext cx="932400" cy="553320"/>
          </a:xfrm>
          <a:prstGeom prst="ellipse">
            <a:avLst/>
          </a:prstGeom>
          <a:solidFill>
            <a:srgbClr val="f6f9d4"/>
          </a:solidFill>
          <a:ln w="0">
            <a:solidFill>
              <a:srgbClr val="3a1a0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1" lang="en-US" sz="1800" strike="noStrike" u="none" baseline="33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r>
              <a:rPr b="1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0" name=""/>
          <p:cNvSpPr/>
          <p:nvPr/>
        </p:nvSpPr>
        <p:spPr>
          <a:xfrm flipH="1">
            <a:off x="4908960" y="4609800"/>
            <a:ext cx="60768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31" name="PlaceHolder 20"/>
          <p:cNvSpPr/>
          <p:nvPr/>
        </p:nvSpPr>
        <p:spPr>
          <a:xfrm>
            <a:off x="1440" y="216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</a:t>
            </a: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Method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90"/>
          </p:nvPr>
        </p:nvSpPr>
        <p:spPr/>
        <p:txBody>
          <a:bodyPr/>
          <a:p>
            <a:fld id="{3A082223-1E39-437D-98D2-6C5E7742A286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240" cy="47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Resource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2033" name=""/>
          <p:cNvGraphicFramePr/>
          <p:nvPr/>
        </p:nvGraphicFramePr>
        <p:xfrm>
          <a:off x="360000" y="1080000"/>
          <a:ext cx="9363240" cy="3660840"/>
        </p:xfrm>
        <a:graphic>
          <a:graphicData uri="http://schemas.openxmlformats.org/drawingml/2006/table">
            <a:tbl>
              <a:tblPr/>
              <a:tblGrid>
                <a:gridCol w="2340000"/>
                <a:gridCol w="2217600"/>
                <a:gridCol w="4806000"/>
              </a:tblGrid>
              <a:tr h="35820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Slide Number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Content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Source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</a:tr>
              <a:tr h="3582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2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Light Curve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ThomasK Vbg, wikipedia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3546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29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Blackbody curve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1993 The Interstellar Extinction Curve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354600"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354600"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354600"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354600"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354600"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354600"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355320"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sldNum" idx="210"/>
          </p:nvPr>
        </p:nvSpPr>
        <p:spPr/>
        <p:txBody>
          <a:bodyPr/>
          <a:p>
            <a:fld id="{5EE99A53-AB59-45F6-AE07-BC5753088E52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"/>
          <p:cNvSpPr/>
          <p:nvPr/>
        </p:nvSpPr>
        <p:spPr>
          <a:xfrm>
            <a:off x="4476600" y="961200"/>
            <a:ext cx="3890520" cy="34056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Local minima of spacetime curvature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240" cy="47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Star Formation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0"/>
          </p:nvPr>
        </p:nvSpPr>
        <p:spPr/>
        <p:txBody>
          <a:bodyPr/>
          <a:p>
            <a:fld id="{DB60F70E-4C79-436B-9813-CADC816BAB92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"/>
          <p:cNvSpPr/>
          <p:nvPr/>
        </p:nvSpPr>
        <p:spPr>
          <a:xfrm>
            <a:off x="4476600" y="961200"/>
            <a:ext cx="3890520" cy="34056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Local minima of spacetime curvature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7" name=""/>
          <p:cNvSpPr/>
          <p:nvPr/>
        </p:nvSpPr>
        <p:spPr>
          <a:xfrm>
            <a:off x="1301400" y="1792800"/>
            <a:ext cx="2085840" cy="1972800"/>
          </a:xfrm>
          <a:prstGeom prst="ellipse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</a:gradFill>
          <a:ln w="57240">
            <a:solidFill>
              <a:srgbClr val="cccccc">
                <a:alpha val="6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38" name=""/>
          <p:cNvSpPr/>
          <p:nvPr/>
        </p:nvSpPr>
        <p:spPr>
          <a:xfrm flipH="1">
            <a:off x="3393000" y="1792800"/>
            <a:ext cx="950400" cy="493200"/>
          </a:xfrm>
          <a:prstGeom prst="line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39" name=""/>
          <p:cNvSpPr/>
          <p:nvPr/>
        </p:nvSpPr>
        <p:spPr>
          <a:xfrm>
            <a:off x="4440960" y="1573200"/>
            <a:ext cx="4675320" cy="34056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Gravitation collapse of (molecular) gas cloud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240" cy="47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Star Formation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0"/>
          </p:nvPr>
        </p:nvSpPr>
        <p:spPr/>
        <p:txBody>
          <a:bodyPr/>
          <a:p>
            <a:fld id="{A0E16467-8190-40A9-96BB-EFC3A26F78F7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"/>
          <p:cNvSpPr/>
          <p:nvPr/>
        </p:nvSpPr>
        <p:spPr>
          <a:xfrm>
            <a:off x="4476600" y="961200"/>
            <a:ext cx="3890520" cy="34056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Local minima of spacetime curvature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2" name=""/>
          <p:cNvSpPr/>
          <p:nvPr/>
        </p:nvSpPr>
        <p:spPr>
          <a:xfrm flipH="1">
            <a:off x="2971800" y="2322000"/>
            <a:ext cx="1371600" cy="421200"/>
          </a:xfrm>
          <a:prstGeom prst="line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43" name=""/>
          <p:cNvSpPr/>
          <p:nvPr/>
        </p:nvSpPr>
        <p:spPr>
          <a:xfrm>
            <a:off x="4440960" y="1573200"/>
            <a:ext cx="4675320" cy="34056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Gravitation collapse of (molecular) gas cloud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4" name=""/>
          <p:cNvSpPr/>
          <p:nvPr/>
        </p:nvSpPr>
        <p:spPr>
          <a:xfrm>
            <a:off x="4440960" y="2149560"/>
            <a:ext cx="4661280" cy="59652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Protostar core getting denser and warmer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240" cy="47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Star Formation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6" name=""/>
          <p:cNvSpPr/>
          <p:nvPr/>
        </p:nvSpPr>
        <p:spPr>
          <a:xfrm>
            <a:off x="1301400" y="1792800"/>
            <a:ext cx="2085840" cy="1972800"/>
          </a:xfrm>
          <a:prstGeom prst="ellipse">
            <a:avLst/>
          </a:prstGeom>
          <a:gradFill rotWithShape="0">
            <a:gsLst>
              <a:gs pos="0">
                <a:srgbClr val="dde8cb"/>
              </a:gs>
              <a:gs pos="100000">
                <a:srgbClr val="ffd7d7">
                  <a:alpha val="0"/>
                </a:srgbClr>
              </a:gs>
            </a:gsLst>
            <a:lin ang="3600000"/>
          </a:gradFill>
          <a:ln w="57240">
            <a:solidFill>
              <a:srgbClr val="cccccc">
                <a:alpha val="6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47" name=""/>
          <p:cNvSpPr/>
          <p:nvPr/>
        </p:nvSpPr>
        <p:spPr>
          <a:xfrm>
            <a:off x="1793160" y="2190600"/>
            <a:ext cx="1137240" cy="1137240"/>
          </a:xfrm>
          <a:prstGeom prst="ellipse">
            <a:avLst/>
          </a:prstGeom>
          <a:gradFill rotWithShape="0">
            <a:gsLst>
              <a:gs pos="0">
                <a:srgbClr val="fff5ce">
                  <a:alpha val="0"/>
                </a:srgbClr>
              </a:gs>
              <a:gs pos="50000">
                <a:srgbClr val="fff5ce"/>
              </a:gs>
              <a:gs pos="100000">
                <a:srgbClr val="fff5ce">
                  <a:alpha val="0"/>
                </a:srgbClr>
              </a:gs>
            </a:gsLst>
            <a:lin ang="5400000"/>
          </a:gradFill>
          <a:ln w="18000">
            <a:solidFill>
              <a:srgbClr val="ffd8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0"/>
          </p:nvPr>
        </p:nvSpPr>
        <p:spPr/>
        <p:txBody>
          <a:bodyPr/>
          <a:p>
            <a:fld id="{FCC0F0B3-EDD2-4AAF-8C04-61C3297209AA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PlaceHolder 25"/>
          <p:cNvSpPr/>
          <p:nvPr/>
        </p:nvSpPr>
        <p:spPr>
          <a:xfrm>
            <a:off x="0" y="72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Research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Method . Result . Validation . Conclusion . Summary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57" name="" descr=""/>
          <p:cNvPicPr/>
          <p:nvPr/>
        </p:nvPicPr>
        <p:blipFill>
          <a:blip r:embed="rId1"/>
          <a:stretch/>
        </p:blipFill>
        <p:spPr>
          <a:xfrm>
            <a:off x="2129400" y="793800"/>
            <a:ext cx="1756800" cy="175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8" name="" descr=""/>
          <p:cNvPicPr/>
          <p:nvPr/>
        </p:nvPicPr>
        <p:blipFill>
          <a:blip r:embed="rId2"/>
          <a:stretch/>
        </p:blipFill>
        <p:spPr>
          <a:xfrm>
            <a:off x="476640" y="1041840"/>
            <a:ext cx="1280160" cy="1280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59" name="" descr=""/>
          <p:cNvPicPr/>
          <p:nvPr/>
        </p:nvPicPr>
        <p:blipFill>
          <a:blip r:embed="rId3"/>
          <a:stretch/>
        </p:blipFill>
        <p:spPr>
          <a:xfrm>
            <a:off x="3994200" y="476640"/>
            <a:ext cx="2374560" cy="237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0" name=""/>
          <p:cNvSpPr txBox="1"/>
          <p:nvPr/>
        </p:nvSpPr>
        <p:spPr>
          <a:xfrm>
            <a:off x="47520" y="535320"/>
            <a:ext cx="452448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Object of Interest: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Cepheid Variables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61" name="" descr=""/>
          <p:cNvPicPr/>
          <p:nvPr/>
        </p:nvPicPr>
        <p:blipFill>
          <a:blip r:embed="rId4"/>
          <a:srcRect l="0" t="1578" r="3452" b="4331"/>
          <a:stretch/>
        </p:blipFill>
        <p:spPr>
          <a:xfrm>
            <a:off x="354960" y="2761200"/>
            <a:ext cx="2660040" cy="2742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2" name=""/>
          <p:cNvSpPr txBox="1"/>
          <p:nvPr/>
        </p:nvSpPr>
        <p:spPr>
          <a:xfrm>
            <a:off x="295200" y="2515680"/>
            <a:ext cx="288180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Property: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Leavitt Law, 1912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3" name=""/>
          <p:cNvSpPr txBox="1"/>
          <p:nvPr/>
        </p:nvSpPr>
        <p:spPr>
          <a:xfrm>
            <a:off x="1159200" y="5395680"/>
            <a:ext cx="1252800" cy="239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0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Period (log P)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4" name=""/>
          <p:cNvSpPr txBox="1"/>
          <p:nvPr/>
        </p:nvSpPr>
        <p:spPr>
          <a:xfrm rot="16222200">
            <a:off x="-244440" y="3991680"/>
            <a:ext cx="1252800" cy="239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0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Luminosity (mag)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65" name="" descr=""/>
          <p:cNvPicPr/>
          <p:nvPr/>
        </p:nvPicPr>
        <p:blipFill>
          <a:blip r:embed="rId5"/>
          <a:stretch/>
        </p:blipFill>
        <p:spPr>
          <a:xfrm>
            <a:off x="3814200" y="2934720"/>
            <a:ext cx="2178000" cy="2579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6" name="" descr=""/>
          <p:cNvPicPr/>
          <p:nvPr/>
        </p:nvPicPr>
        <p:blipFill>
          <a:blip r:embed="rId6"/>
          <a:stretch/>
        </p:blipFill>
        <p:spPr>
          <a:xfrm>
            <a:off x="6059520" y="2971800"/>
            <a:ext cx="3984120" cy="2514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7" name=""/>
          <p:cNvSpPr txBox="1"/>
          <p:nvPr/>
        </p:nvSpPr>
        <p:spPr>
          <a:xfrm>
            <a:off x="5245200" y="3310920"/>
            <a:ext cx="799560" cy="23220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31.41 days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8" name=""/>
          <p:cNvSpPr txBox="1"/>
          <p:nvPr/>
        </p:nvSpPr>
        <p:spPr>
          <a:xfrm>
            <a:off x="4294800" y="2599200"/>
            <a:ext cx="1159920" cy="2746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Hubble, 1924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9" name=""/>
          <p:cNvSpPr txBox="1"/>
          <p:nvPr/>
        </p:nvSpPr>
        <p:spPr>
          <a:xfrm>
            <a:off x="7858800" y="2599560"/>
            <a:ext cx="1159920" cy="27468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Hubble, 1929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42"/>
          </p:nvPr>
        </p:nvSpPr>
        <p:spPr/>
        <p:txBody>
          <a:bodyPr/>
          <a:p>
            <a:fld id="{2A59CBE2-6CBA-439E-A563-7FBFFF27F9C5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"/>
          <p:cNvSpPr/>
          <p:nvPr/>
        </p:nvSpPr>
        <p:spPr>
          <a:xfrm>
            <a:off x="4476600" y="961200"/>
            <a:ext cx="3890520" cy="34056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Local minima of spacetime curvature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9" name=""/>
          <p:cNvSpPr/>
          <p:nvPr/>
        </p:nvSpPr>
        <p:spPr>
          <a:xfrm flipH="1" flipV="1">
            <a:off x="3200400" y="2743200"/>
            <a:ext cx="1240560" cy="72000"/>
          </a:xfrm>
          <a:prstGeom prst="line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27000" bIns="27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50" name=""/>
          <p:cNvSpPr/>
          <p:nvPr/>
        </p:nvSpPr>
        <p:spPr>
          <a:xfrm>
            <a:off x="4440960" y="1573200"/>
            <a:ext cx="4675320" cy="34056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Gravitation collapse of (molecular) gas cloud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1" name=""/>
          <p:cNvSpPr/>
          <p:nvPr/>
        </p:nvSpPr>
        <p:spPr>
          <a:xfrm>
            <a:off x="4440960" y="2149560"/>
            <a:ext cx="4661280" cy="59652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Protostar disk forms, denser and warmer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2" name=""/>
          <p:cNvSpPr/>
          <p:nvPr/>
        </p:nvSpPr>
        <p:spPr>
          <a:xfrm>
            <a:off x="4440960" y="2689920"/>
            <a:ext cx="4661280" cy="59652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Temperature: 100-10,000 K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240" cy="47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Star Formation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4" name=""/>
          <p:cNvSpPr/>
          <p:nvPr/>
        </p:nvSpPr>
        <p:spPr>
          <a:xfrm>
            <a:off x="1793880" y="2190600"/>
            <a:ext cx="1137240" cy="1137240"/>
          </a:xfrm>
          <a:prstGeom prst="ellipse">
            <a:avLst/>
          </a:prstGeom>
          <a:gradFill rotWithShape="0">
            <a:gsLst>
              <a:gs pos="0">
                <a:srgbClr val="ff0000">
                  <a:alpha val="0"/>
                </a:srgbClr>
              </a:gs>
              <a:gs pos="100000">
                <a:srgbClr val="be480a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55" name=""/>
          <p:cNvSpPr/>
          <p:nvPr/>
        </p:nvSpPr>
        <p:spPr>
          <a:xfrm>
            <a:off x="1301400" y="1792800"/>
            <a:ext cx="2085840" cy="1972800"/>
          </a:xfrm>
          <a:prstGeom prst="ellipse">
            <a:avLst/>
          </a:prstGeom>
          <a:gradFill rotWithShape="0">
            <a:gsLst>
              <a:gs pos="0">
                <a:srgbClr val="dde8cb"/>
              </a:gs>
              <a:gs pos="100000">
                <a:srgbClr val="ffd7d7">
                  <a:alpha val="0"/>
                </a:srgbClr>
              </a:gs>
            </a:gsLst>
            <a:lin ang="3600000"/>
          </a:gradFill>
          <a:ln w="57240">
            <a:solidFill>
              <a:srgbClr val="cccccc">
                <a:alpha val="6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90"/>
          </p:nvPr>
        </p:nvSpPr>
        <p:spPr/>
        <p:txBody>
          <a:bodyPr/>
          <a:p>
            <a:fld id="{391E9DCD-21E1-47E9-8E8D-36EFA0D0175E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240" cy="472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3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Astronomical Standards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057" name=""/>
          <p:cNvGrpSpPr/>
          <p:nvPr/>
        </p:nvGrpSpPr>
        <p:grpSpPr>
          <a:xfrm>
            <a:off x="7491600" y="1864800"/>
            <a:ext cx="1753200" cy="1645200"/>
            <a:chOff x="7491600" y="1864800"/>
            <a:chExt cx="1753200" cy="1645200"/>
          </a:xfrm>
        </p:grpSpPr>
        <p:sp>
          <p:nvSpPr>
            <p:cNvPr id="2058" name=""/>
            <p:cNvSpPr/>
            <p:nvPr/>
          </p:nvSpPr>
          <p:spPr>
            <a:xfrm>
              <a:off x="8749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2059" name=""/>
            <p:cNvSpPr/>
            <p:nvPr/>
          </p:nvSpPr>
          <p:spPr>
            <a:xfrm>
              <a:off x="8717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2060" name=""/>
            <p:cNvSpPr/>
            <p:nvPr/>
          </p:nvSpPr>
          <p:spPr>
            <a:xfrm>
              <a:off x="8655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2061" name=""/>
            <p:cNvSpPr/>
            <p:nvPr/>
          </p:nvSpPr>
          <p:spPr>
            <a:xfrm flipV="1">
              <a:off x="8717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2062" name=""/>
            <p:cNvSpPr/>
            <p:nvPr/>
          </p:nvSpPr>
          <p:spPr>
            <a:xfrm flipV="1">
              <a:off x="8634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2063" name=""/>
            <p:cNvSpPr/>
            <p:nvPr/>
          </p:nvSpPr>
          <p:spPr>
            <a:xfrm flipV="1">
              <a:off x="8421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2064" name=""/>
            <p:cNvSpPr/>
            <p:nvPr/>
          </p:nvSpPr>
          <p:spPr>
            <a:xfrm flipH="1" flipV="1">
              <a:off x="8154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2065" name=""/>
            <p:cNvSpPr/>
            <p:nvPr/>
          </p:nvSpPr>
          <p:spPr>
            <a:xfrm flipV="1">
              <a:off x="8550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2066" name=""/>
            <p:cNvSpPr/>
            <p:nvPr/>
          </p:nvSpPr>
          <p:spPr>
            <a:xfrm>
              <a:off x="8530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2067" name=""/>
            <p:cNvSpPr/>
            <p:nvPr/>
          </p:nvSpPr>
          <p:spPr>
            <a:xfrm flipH="1">
              <a:off x="8253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2068" name=""/>
            <p:cNvSpPr/>
            <p:nvPr/>
          </p:nvSpPr>
          <p:spPr>
            <a:xfrm flipH="1">
              <a:off x="7872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2069" name=""/>
            <p:cNvSpPr/>
            <p:nvPr/>
          </p:nvSpPr>
          <p:spPr>
            <a:xfrm flipH="1">
              <a:off x="7658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2070" name=""/>
            <p:cNvSpPr/>
            <p:nvPr/>
          </p:nvSpPr>
          <p:spPr>
            <a:xfrm flipH="1">
              <a:off x="7543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2071" name=""/>
            <p:cNvSpPr/>
            <p:nvPr/>
          </p:nvSpPr>
          <p:spPr>
            <a:xfrm flipH="1" flipV="1">
              <a:off x="7575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2072" name=""/>
            <p:cNvSpPr/>
            <p:nvPr/>
          </p:nvSpPr>
          <p:spPr>
            <a:xfrm flipH="1" flipV="1">
              <a:off x="7857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2073" name=""/>
            <p:cNvSpPr/>
            <p:nvPr/>
          </p:nvSpPr>
          <p:spPr>
            <a:xfrm flipH="1" flipV="1">
              <a:off x="7491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2074" name=""/>
            <p:cNvSpPr/>
            <p:nvPr/>
          </p:nvSpPr>
          <p:spPr>
            <a:xfrm>
              <a:off x="7986960" y="2363760"/>
              <a:ext cx="772200" cy="74304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2075" name=""/>
            <p:cNvSpPr/>
            <p:nvPr/>
          </p:nvSpPr>
          <p:spPr>
            <a:xfrm>
              <a:off x="7805880" y="2190600"/>
              <a:ext cx="1137240" cy="113724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</p:grpSp>
      <p:sp>
        <p:nvSpPr>
          <p:cNvPr id="2076" name=""/>
          <p:cNvSpPr/>
          <p:nvPr/>
        </p:nvSpPr>
        <p:spPr>
          <a:xfrm>
            <a:off x="7675200" y="3621600"/>
            <a:ext cx="20523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Sun-type Star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7" name=""/>
          <p:cNvSpPr/>
          <p:nvPr/>
        </p:nvSpPr>
        <p:spPr>
          <a:xfrm>
            <a:off x="685800" y="1600200"/>
            <a:ext cx="4795560" cy="31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Sun as a standard star :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Luminosity 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1 M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Mass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1 M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Radius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1 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Distance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1 AU</a:t>
            </a:r>
            <a:br>
              <a:rPr sz="1800"/>
            </a:b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Metallicity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1 [Fe/H]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34"/>
          </p:nvPr>
        </p:nvSpPr>
        <p:spPr/>
        <p:txBody>
          <a:bodyPr/>
          <a:p>
            <a:fld id="{71F18A22-63B5-4E04-B8DE-526F2CFEC403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PlaceHolder 24"/>
          <p:cNvSpPr/>
          <p:nvPr/>
        </p:nvSpPr>
        <p:spPr>
          <a:xfrm>
            <a:off x="0" y="72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Research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Method . Result . Validation . Conclusion . Summary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71" name="" descr=""/>
          <p:cNvPicPr/>
          <p:nvPr/>
        </p:nvPicPr>
        <p:blipFill>
          <a:blip r:embed="rId1"/>
          <a:stretch/>
        </p:blipFill>
        <p:spPr>
          <a:xfrm>
            <a:off x="5200200" y="685800"/>
            <a:ext cx="4627800" cy="4756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2" name="" descr=""/>
          <p:cNvPicPr/>
          <p:nvPr/>
        </p:nvPicPr>
        <p:blipFill>
          <a:blip r:embed="rId2"/>
          <a:srcRect l="0" t="1578" r="3452" b="4331"/>
          <a:stretch/>
        </p:blipFill>
        <p:spPr>
          <a:xfrm>
            <a:off x="354960" y="2761200"/>
            <a:ext cx="2660040" cy="2742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3" name="" descr=""/>
          <p:cNvPicPr/>
          <p:nvPr/>
        </p:nvPicPr>
        <p:blipFill>
          <a:blip r:embed="rId3"/>
          <a:stretch/>
        </p:blipFill>
        <p:spPr>
          <a:xfrm>
            <a:off x="2129400" y="793800"/>
            <a:ext cx="1756800" cy="175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4" name="" descr=""/>
          <p:cNvPicPr/>
          <p:nvPr/>
        </p:nvPicPr>
        <p:blipFill>
          <a:blip r:embed="rId4"/>
          <a:stretch/>
        </p:blipFill>
        <p:spPr>
          <a:xfrm>
            <a:off x="476640" y="1041840"/>
            <a:ext cx="1280160" cy="1280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5" name="" descr=""/>
          <p:cNvPicPr/>
          <p:nvPr/>
        </p:nvPicPr>
        <p:blipFill>
          <a:blip r:embed="rId5"/>
          <a:stretch/>
        </p:blipFill>
        <p:spPr>
          <a:xfrm>
            <a:off x="3994200" y="476640"/>
            <a:ext cx="2374560" cy="2374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76" name=""/>
          <p:cNvSpPr txBox="1"/>
          <p:nvPr/>
        </p:nvSpPr>
        <p:spPr>
          <a:xfrm>
            <a:off x="47520" y="535320"/>
            <a:ext cx="452448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Object of Interest: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Cepheid Variables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7" name=""/>
          <p:cNvSpPr txBox="1"/>
          <p:nvPr/>
        </p:nvSpPr>
        <p:spPr>
          <a:xfrm>
            <a:off x="7241400" y="4246200"/>
            <a:ext cx="2514600" cy="767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1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Application: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/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Cosmic Distance Ladder Calibrator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8" name=""/>
          <p:cNvSpPr txBox="1"/>
          <p:nvPr/>
        </p:nvSpPr>
        <p:spPr>
          <a:xfrm>
            <a:off x="1159200" y="5395680"/>
            <a:ext cx="1252800" cy="239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0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Period (log P)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9" name=""/>
          <p:cNvSpPr txBox="1"/>
          <p:nvPr/>
        </p:nvSpPr>
        <p:spPr>
          <a:xfrm rot="16222200">
            <a:off x="-244440" y="3991680"/>
            <a:ext cx="1252800" cy="239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05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Luminosity (mag)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0" name=""/>
          <p:cNvSpPr txBox="1"/>
          <p:nvPr/>
        </p:nvSpPr>
        <p:spPr>
          <a:xfrm>
            <a:off x="295560" y="2516040"/>
            <a:ext cx="288180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Property: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Leavitt Law, 1912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42"/>
          </p:nvPr>
        </p:nvSpPr>
        <p:spPr/>
        <p:txBody>
          <a:bodyPr/>
          <a:p>
            <a:fld id="{CD50C69E-3CB5-4082-B4E7-485447C01EB9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"/>
          <p:cNvSpPr/>
          <p:nvPr/>
        </p:nvSpPr>
        <p:spPr>
          <a:xfrm>
            <a:off x="8370720" y="3326760"/>
            <a:ext cx="0" cy="892440"/>
          </a:xfrm>
          <a:prstGeom prst="line">
            <a:avLst/>
          </a:prstGeom>
          <a:ln cap="rnd"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82" name=""/>
          <p:cNvSpPr/>
          <p:nvPr/>
        </p:nvSpPr>
        <p:spPr>
          <a:xfrm>
            <a:off x="4482720" y="1850760"/>
            <a:ext cx="360" cy="2495520"/>
          </a:xfrm>
          <a:prstGeom prst="line">
            <a:avLst/>
          </a:prstGeom>
          <a:ln cap="rnd" w="18000">
            <a:solidFill>
              <a:srgbClr val="009bdd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83" name=""/>
          <p:cNvSpPr/>
          <p:nvPr/>
        </p:nvSpPr>
        <p:spPr>
          <a:xfrm rot="21548400">
            <a:off x="299160" y="1596600"/>
            <a:ext cx="11512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Apparent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4" name=""/>
          <p:cNvSpPr/>
          <p:nvPr/>
        </p:nvSpPr>
        <p:spPr>
          <a:xfrm rot="4800">
            <a:off x="3805560" y="1580400"/>
            <a:ext cx="1393200" cy="38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Absolute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5" name=""/>
          <p:cNvSpPr/>
          <p:nvPr/>
        </p:nvSpPr>
        <p:spPr>
          <a:xfrm flipV="1">
            <a:off x="5943960" y="2203560"/>
            <a:ext cx="3014640" cy="5396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86" name=""/>
          <p:cNvSpPr/>
          <p:nvPr/>
        </p:nvSpPr>
        <p:spPr>
          <a:xfrm>
            <a:off x="5943960" y="2743200"/>
            <a:ext cx="3034440" cy="5900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187" name=""/>
          <p:cNvSpPr/>
          <p:nvPr/>
        </p:nvSpPr>
        <p:spPr>
          <a:xfrm>
            <a:off x="990720" y="1886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188" name="" descr=""/>
          <p:cNvPicPr/>
          <p:nvPr/>
        </p:nvPicPr>
        <p:blipFill>
          <a:blip r:embed="rId1"/>
          <a:stretch/>
        </p:blipFill>
        <p:spPr>
          <a:xfrm rot="21590400">
            <a:off x="757080" y="2514600"/>
            <a:ext cx="386280" cy="386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89" name=""/>
          <p:cNvSpPr/>
          <p:nvPr/>
        </p:nvSpPr>
        <p:spPr>
          <a:xfrm>
            <a:off x="548280" y="4341600"/>
            <a:ext cx="73188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190" name=""/>
          <p:cNvGrpSpPr/>
          <p:nvPr/>
        </p:nvGrpSpPr>
        <p:grpSpPr>
          <a:xfrm>
            <a:off x="7491960" y="1864800"/>
            <a:ext cx="1753200" cy="1645200"/>
            <a:chOff x="7491960" y="1864800"/>
            <a:chExt cx="1753200" cy="1645200"/>
          </a:xfrm>
        </p:grpSpPr>
        <p:sp>
          <p:nvSpPr>
            <p:cNvPr id="1191" name=""/>
            <p:cNvSpPr/>
            <p:nvPr/>
          </p:nvSpPr>
          <p:spPr>
            <a:xfrm>
              <a:off x="874944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192" name=""/>
            <p:cNvSpPr/>
            <p:nvPr/>
          </p:nvSpPr>
          <p:spPr>
            <a:xfrm>
              <a:off x="871812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193" name=""/>
            <p:cNvSpPr/>
            <p:nvPr/>
          </p:nvSpPr>
          <p:spPr>
            <a:xfrm>
              <a:off x="865584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194" name=""/>
            <p:cNvSpPr/>
            <p:nvPr/>
          </p:nvSpPr>
          <p:spPr>
            <a:xfrm flipV="1">
              <a:off x="871812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195" name=""/>
            <p:cNvSpPr/>
            <p:nvPr/>
          </p:nvSpPr>
          <p:spPr>
            <a:xfrm flipV="1">
              <a:off x="863496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196" name=""/>
            <p:cNvSpPr/>
            <p:nvPr/>
          </p:nvSpPr>
          <p:spPr>
            <a:xfrm flipV="1">
              <a:off x="842184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197" name=""/>
            <p:cNvSpPr/>
            <p:nvPr/>
          </p:nvSpPr>
          <p:spPr>
            <a:xfrm flipH="1" flipV="1">
              <a:off x="815472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198" name=""/>
            <p:cNvSpPr/>
            <p:nvPr/>
          </p:nvSpPr>
          <p:spPr>
            <a:xfrm flipV="1">
              <a:off x="855108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199" name=""/>
            <p:cNvSpPr/>
            <p:nvPr/>
          </p:nvSpPr>
          <p:spPr>
            <a:xfrm>
              <a:off x="853092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00" name=""/>
            <p:cNvSpPr/>
            <p:nvPr/>
          </p:nvSpPr>
          <p:spPr>
            <a:xfrm flipH="1">
              <a:off x="825372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01" name=""/>
            <p:cNvSpPr/>
            <p:nvPr/>
          </p:nvSpPr>
          <p:spPr>
            <a:xfrm flipH="1">
              <a:off x="787284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02" name=""/>
            <p:cNvSpPr/>
            <p:nvPr/>
          </p:nvSpPr>
          <p:spPr>
            <a:xfrm flipH="1">
              <a:off x="765900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03" name=""/>
            <p:cNvSpPr/>
            <p:nvPr/>
          </p:nvSpPr>
          <p:spPr>
            <a:xfrm flipH="1">
              <a:off x="754416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04" name=""/>
            <p:cNvSpPr/>
            <p:nvPr/>
          </p:nvSpPr>
          <p:spPr>
            <a:xfrm flipH="1" flipV="1">
              <a:off x="757548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05" name=""/>
            <p:cNvSpPr/>
            <p:nvPr/>
          </p:nvSpPr>
          <p:spPr>
            <a:xfrm flipH="1" flipV="1">
              <a:off x="785736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06" name=""/>
            <p:cNvSpPr/>
            <p:nvPr/>
          </p:nvSpPr>
          <p:spPr>
            <a:xfrm flipH="1" flipV="1">
              <a:off x="749196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07" name=""/>
            <p:cNvSpPr/>
            <p:nvPr/>
          </p:nvSpPr>
          <p:spPr>
            <a:xfrm>
              <a:off x="7987320" y="2363760"/>
              <a:ext cx="772200" cy="74304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08" name=""/>
            <p:cNvSpPr/>
            <p:nvPr/>
          </p:nvSpPr>
          <p:spPr>
            <a:xfrm>
              <a:off x="7806240" y="2190600"/>
              <a:ext cx="1137240" cy="113724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</p:grpSp>
      <p:sp>
        <p:nvSpPr>
          <p:cNvPr id="1209" name=""/>
          <p:cNvSpPr/>
          <p:nvPr/>
        </p:nvSpPr>
        <p:spPr>
          <a:xfrm>
            <a:off x="4093560" y="4377600"/>
            <a:ext cx="64440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r>
              <a:rPr b="0" lang="en-US" sz="14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0</a:t>
            </a:r>
            <a:r>
              <a:rPr b="0" lang="en-US" sz="14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0" name=""/>
          <p:cNvSpPr/>
          <p:nvPr/>
        </p:nvSpPr>
        <p:spPr>
          <a:xfrm>
            <a:off x="871560" y="4845600"/>
            <a:ext cx="27810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d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L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: Distance (in parsec)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1" name=""/>
          <p:cNvSpPr/>
          <p:nvPr/>
        </p:nvSpPr>
        <p:spPr>
          <a:xfrm>
            <a:off x="871560" y="5133600"/>
            <a:ext cx="32432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µ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L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: Distance Modulus (in magnitude)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2" name=""/>
          <p:cNvSpPr/>
          <p:nvPr/>
        </p:nvSpPr>
        <p:spPr>
          <a:xfrm>
            <a:off x="4363560" y="5133600"/>
            <a:ext cx="11199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0 mag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3" name=""/>
          <p:cNvSpPr/>
          <p:nvPr/>
        </p:nvSpPr>
        <p:spPr>
          <a:xfrm>
            <a:off x="4363560" y="4845600"/>
            <a:ext cx="1348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10 pc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4" name=""/>
          <p:cNvSpPr/>
          <p:nvPr/>
        </p:nvSpPr>
        <p:spPr>
          <a:xfrm>
            <a:off x="8215560" y="4809600"/>
            <a:ext cx="6462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0 pc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5" name=""/>
          <p:cNvSpPr/>
          <p:nvPr/>
        </p:nvSpPr>
        <p:spPr>
          <a:xfrm rot="3000">
            <a:off x="2314080" y="3936600"/>
            <a:ext cx="11512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µ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6" name=""/>
          <p:cNvSpPr/>
          <p:nvPr/>
        </p:nvSpPr>
        <p:spPr>
          <a:xfrm flipV="1">
            <a:off x="1071360" y="4377600"/>
            <a:ext cx="3358080" cy="1800"/>
          </a:xfrm>
          <a:prstGeom prst="line">
            <a:avLst/>
          </a:prstGeom>
          <a:ln w="0">
            <a:solidFill>
              <a:srgbClr val="3465a4"/>
            </a:solidFill>
            <a:prstDash val="lgDash"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3200" bIns="-432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17" name=""/>
          <p:cNvSpPr/>
          <p:nvPr/>
        </p:nvSpPr>
        <p:spPr>
          <a:xfrm flipV="1">
            <a:off x="991080" y="2190600"/>
            <a:ext cx="7379640" cy="552960"/>
          </a:xfrm>
          <a:prstGeom prst="line">
            <a:avLst/>
          </a:prstGeom>
          <a:ln cap="rnd" w="0">
            <a:solidFill>
              <a:srgbClr val="2a6099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18" name=""/>
          <p:cNvSpPr/>
          <p:nvPr/>
        </p:nvSpPr>
        <p:spPr>
          <a:xfrm>
            <a:off x="990720" y="2743560"/>
            <a:ext cx="7337160" cy="585360"/>
          </a:xfrm>
          <a:prstGeom prst="line">
            <a:avLst/>
          </a:prstGeom>
          <a:ln cap="rnd" w="0">
            <a:solidFill>
              <a:srgbClr val="2a6099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19" name=""/>
          <p:cNvSpPr/>
          <p:nvPr/>
        </p:nvSpPr>
        <p:spPr>
          <a:xfrm>
            <a:off x="6629760" y="4343400"/>
            <a:ext cx="114192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220" name="" descr=""/>
          <p:cNvPicPr/>
          <p:nvPr/>
        </p:nvPicPr>
        <p:blipFill>
          <a:blip r:embed="rId2"/>
          <a:stretch/>
        </p:blipFill>
        <p:spPr>
          <a:xfrm rot="21590400">
            <a:off x="4069800" y="2334600"/>
            <a:ext cx="780840" cy="78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21" name=""/>
          <p:cNvSpPr/>
          <p:nvPr/>
        </p:nvSpPr>
        <p:spPr>
          <a:xfrm flipV="1">
            <a:off x="4503960" y="2095560"/>
            <a:ext cx="3867120" cy="54000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22" name=""/>
          <p:cNvSpPr/>
          <p:nvPr/>
        </p:nvSpPr>
        <p:spPr>
          <a:xfrm>
            <a:off x="4468320" y="2743560"/>
            <a:ext cx="3902760" cy="58500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23" name=""/>
          <p:cNvSpPr/>
          <p:nvPr/>
        </p:nvSpPr>
        <p:spPr>
          <a:xfrm>
            <a:off x="4483080" y="1851120"/>
            <a:ext cx="360" cy="2495520"/>
          </a:xfrm>
          <a:prstGeom prst="line">
            <a:avLst/>
          </a:prstGeom>
          <a:ln cap="rnd" w="18000">
            <a:solidFill>
              <a:srgbClr val="009bdd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24" name=""/>
          <p:cNvSpPr/>
          <p:nvPr/>
        </p:nvSpPr>
        <p:spPr>
          <a:xfrm>
            <a:off x="4483800" y="1851480"/>
            <a:ext cx="360" cy="2495520"/>
          </a:xfrm>
          <a:prstGeom prst="line">
            <a:avLst/>
          </a:prstGeom>
          <a:ln cap="rnd" w="18000">
            <a:solidFill>
              <a:srgbClr val="1c1c1c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25" name=""/>
          <p:cNvSpPr txBox="1"/>
          <p:nvPr/>
        </p:nvSpPr>
        <p:spPr>
          <a:xfrm>
            <a:off x="47520" y="535680"/>
            <a:ext cx="909648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Research Goal: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Determine true absolute magnitude of the target Cepheids.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6" name=""/>
          <p:cNvSpPr txBox="1"/>
          <p:nvPr/>
        </p:nvSpPr>
        <p:spPr>
          <a:xfrm>
            <a:off x="2290320" y="1578960"/>
            <a:ext cx="874440" cy="290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Distance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7" name=""/>
          <p:cNvSpPr txBox="1"/>
          <p:nvPr/>
        </p:nvSpPr>
        <p:spPr>
          <a:xfrm>
            <a:off x="7906680" y="1615320"/>
            <a:ext cx="1093320" cy="290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Luminosity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8" name=""/>
          <p:cNvSpPr/>
          <p:nvPr/>
        </p:nvSpPr>
        <p:spPr>
          <a:xfrm>
            <a:off x="3200400" y="1077480"/>
            <a:ext cx="251640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pple Braille"/>
                <a:ea typeface="Noto Sans CJK SC"/>
              </a:rPr>
              <a:t> 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pple Braille"/>
                <a:ea typeface="Arial"/>
              </a:rPr>
              <a:t>λ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Apple Braille"/>
                <a:ea typeface="Arial"/>
              </a:rPr>
              <a:t>0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pple Braille"/>
                <a:ea typeface="Arial"/>
              </a:rPr>
              <a:t>  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pple Braille"/>
                <a:ea typeface="Noto Sans CJK SC"/>
              </a:rPr>
              <a:t>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pple Braille"/>
                <a:ea typeface="Noto Sans CJK SC"/>
              </a:rPr>
              <a:t>=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pple Braille"/>
                <a:ea typeface="DejaVu Sans"/>
              </a:rPr>
              <a:t> 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pple Braille"/>
                <a:ea typeface="Noto Sans CJK SC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pple Braille"/>
                <a:ea typeface="Arial"/>
              </a:rPr>
              <a:t>λ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Apple Braille"/>
                <a:ea typeface="Arial"/>
              </a:rPr>
              <a:t> 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pple Braille"/>
                <a:ea typeface="Arial"/>
              </a:rPr>
              <a:t>- 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Apple Braille"/>
                <a:ea typeface="Arial"/>
              </a:rPr>
              <a:t> </a:t>
            </a: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pple Braille"/>
                <a:ea typeface="DejaVu Sans"/>
              </a:rPr>
              <a:t>µ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pple Braille"/>
                <a:ea typeface="DejaVu Sans"/>
              </a:rPr>
              <a:t>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pple Braille"/>
            </a:endParaRPr>
          </a:p>
        </p:txBody>
      </p:sp>
      <p:sp>
        <p:nvSpPr>
          <p:cNvPr id="1229" name="PlaceHolder 7"/>
          <p:cNvSpPr/>
          <p:nvPr/>
        </p:nvSpPr>
        <p:spPr>
          <a:xfrm>
            <a:off x="360" y="108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Research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Method . Result . Validation . Conclusion . Summary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44"/>
          </p:nvPr>
        </p:nvSpPr>
        <p:spPr/>
        <p:txBody>
          <a:bodyPr/>
          <a:p>
            <a:fld id="{4FE50995-22D5-4B43-920A-C2EBF7317E01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"/>
          <p:cNvSpPr/>
          <p:nvPr/>
        </p:nvSpPr>
        <p:spPr>
          <a:xfrm>
            <a:off x="9090720" y="3362760"/>
            <a:ext cx="0" cy="8924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31" name=""/>
          <p:cNvSpPr/>
          <p:nvPr/>
        </p:nvSpPr>
        <p:spPr>
          <a:xfrm>
            <a:off x="8370720" y="3362760"/>
            <a:ext cx="0" cy="892440"/>
          </a:xfrm>
          <a:prstGeom prst="line">
            <a:avLst/>
          </a:prstGeom>
          <a:ln cap="rnd"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32" name=""/>
          <p:cNvSpPr/>
          <p:nvPr/>
        </p:nvSpPr>
        <p:spPr>
          <a:xfrm>
            <a:off x="5922720" y="1850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233" name="" descr=""/>
          <p:cNvPicPr/>
          <p:nvPr/>
        </p:nvPicPr>
        <p:blipFill>
          <a:blip r:embed="rId1"/>
          <a:stretch/>
        </p:blipFill>
        <p:spPr>
          <a:xfrm rot="21590400">
            <a:off x="5509440" y="2334600"/>
            <a:ext cx="780840" cy="78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34" name=""/>
          <p:cNvSpPr/>
          <p:nvPr/>
        </p:nvSpPr>
        <p:spPr>
          <a:xfrm>
            <a:off x="4482720" y="1850760"/>
            <a:ext cx="360" cy="2495520"/>
          </a:xfrm>
          <a:prstGeom prst="line">
            <a:avLst/>
          </a:prstGeom>
          <a:ln cap="rnd" w="18000">
            <a:solidFill>
              <a:srgbClr val="009bdd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35" name=""/>
          <p:cNvSpPr/>
          <p:nvPr/>
        </p:nvSpPr>
        <p:spPr>
          <a:xfrm>
            <a:off x="5508360" y="4341600"/>
            <a:ext cx="6678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6" name=""/>
          <p:cNvSpPr/>
          <p:nvPr/>
        </p:nvSpPr>
        <p:spPr>
          <a:xfrm rot="16237200">
            <a:off x="5618520" y="3790800"/>
            <a:ext cx="100692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Absolute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7" name=""/>
          <p:cNvSpPr/>
          <p:nvPr/>
        </p:nvSpPr>
        <p:spPr>
          <a:xfrm rot="16237200">
            <a:off x="3815640" y="3507120"/>
            <a:ext cx="119340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Absolute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8" name=""/>
          <p:cNvSpPr/>
          <p:nvPr/>
        </p:nvSpPr>
        <p:spPr>
          <a:xfrm rot="16237200">
            <a:off x="4043520" y="3926880"/>
            <a:ext cx="66492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True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9" name=""/>
          <p:cNvSpPr/>
          <p:nvPr/>
        </p:nvSpPr>
        <p:spPr>
          <a:xfrm flipV="1">
            <a:off x="990720" y="2203560"/>
            <a:ext cx="7967880" cy="539640"/>
          </a:xfrm>
          <a:prstGeom prst="line">
            <a:avLst/>
          </a:prstGeom>
          <a:ln cap="rnd" w="0">
            <a:solidFill>
              <a:srgbClr val="f10d0c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40" name=""/>
          <p:cNvSpPr/>
          <p:nvPr/>
        </p:nvSpPr>
        <p:spPr>
          <a:xfrm>
            <a:off x="990720" y="2743200"/>
            <a:ext cx="7987680" cy="590040"/>
          </a:xfrm>
          <a:prstGeom prst="line">
            <a:avLst/>
          </a:prstGeom>
          <a:ln cap="rnd" w="0">
            <a:solidFill>
              <a:srgbClr val="f10d0c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41" name=""/>
          <p:cNvSpPr/>
          <p:nvPr/>
        </p:nvSpPr>
        <p:spPr>
          <a:xfrm flipV="1">
            <a:off x="5943960" y="2203560"/>
            <a:ext cx="3014640" cy="5396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42" name=""/>
          <p:cNvSpPr/>
          <p:nvPr/>
        </p:nvSpPr>
        <p:spPr>
          <a:xfrm>
            <a:off x="5943960" y="2743200"/>
            <a:ext cx="3034440" cy="5900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43" name=""/>
          <p:cNvSpPr/>
          <p:nvPr/>
        </p:nvSpPr>
        <p:spPr>
          <a:xfrm>
            <a:off x="990720" y="1886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244" name="" descr=""/>
          <p:cNvPicPr/>
          <p:nvPr/>
        </p:nvPicPr>
        <p:blipFill>
          <a:blip r:embed="rId2"/>
          <a:stretch/>
        </p:blipFill>
        <p:spPr>
          <a:xfrm rot="21590400">
            <a:off x="757080" y="2514600"/>
            <a:ext cx="386280" cy="386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45" name=""/>
          <p:cNvSpPr/>
          <p:nvPr/>
        </p:nvSpPr>
        <p:spPr>
          <a:xfrm>
            <a:off x="548280" y="4341600"/>
            <a:ext cx="73188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46" name=""/>
          <p:cNvGrpSpPr/>
          <p:nvPr/>
        </p:nvGrpSpPr>
        <p:grpSpPr>
          <a:xfrm>
            <a:off x="7491960" y="1864800"/>
            <a:ext cx="1753200" cy="1645200"/>
            <a:chOff x="7491960" y="1864800"/>
            <a:chExt cx="1753200" cy="1645200"/>
          </a:xfrm>
        </p:grpSpPr>
        <p:sp>
          <p:nvSpPr>
            <p:cNvPr id="1247" name=""/>
            <p:cNvSpPr/>
            <p:nvPr/>
          </p:nvSpPr>
          <p:spPr>
            <a:xfrm>
              <a:off x="874944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48" name=""/>
            <p:cNvSpPr/>
            <p:nvPr/>
          </p:nvSpPr>
          <p:spPr>
            <a:xfrm>
              <a:off x="871812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49" name=""/>
            <p:cNvSpPr/>
            <p:nvPr/>
          </p:nvSpPr>
          <p:spPr>
            <a:xfrm>
              <a:off x="865584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50" name=""/>
            <p:cNvSpPr/>
            <p:nvPr/>
          </p:nvSpPr>
          <p:spPr>
            <a:xfrm flipV="1">
              <a:off x="871812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51" name=""/>
            <p:cNvSpPr/>
            <p:nvPr/>
          </p:nvSpPr>
          <p:spPr>
            <a:xfrm flipV="1">
              <a:off x="863496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52" name=""/>
            <p:cNvSpPr/>
            <p:nvPr/>
          </p:nvSpPr>
          <p:spPr>
            <a:xfrm flipV="1">
              <a:off x="842184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53" name=""/>
            <p:cNvSpPr/>
            <p:nvPr/>
          </p:nvSpPr>
          <p:spPr>
            <a:xfrm flipH="1" flipV="1">
              <a:off x="815472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54" name=""/>
            <p:cNvSpPr/>
            <p:nvPr/>
          </p:nvSpPr>
          <p:spPr>
            <a:xfrm flipV="1">
              <a:off x="855108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55" name=""/>
            <p:cNvSpPr/>
            <p:nvPr/>
          </p:nvSpPr>
          <p:spPr>
            <a:xfrm>
              <a:off x="853092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56" name=""/>
            <p:cNvSpPr/>
            <p:nvPr/>
          </p:nvSpPr>
          <p:spPr>
            <a:xfrm flipH="1">
              <a:off x="825372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57" name=""/>
            <p:cNvSpPr/>
            <p:nvPr/>
          </p:nvSpPr>
          <p:spPr>
            <a:xfrm flipH="1">
              <a:off x="787284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58" name=""/>
            <p:cNvSpPr/>
            <p:nvPr/>
          </p:nvSpPr>
          <p:spPr>
            <a:xfrm flipH="1">
              <a:off x="765900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59" name=""/>
            <p:cNvSpPr/>
            <p:nvPr/>
          </p:nvSpPr>
          <p:spPr>
            <a:xfrm flipH="1">
              <a:off x="754416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60" name=""/>
            <p:cNvSpPr/>
            <p:nvPr/>
          </p:nvSpPr>
          <p:spPr>
            <a:xfrm flipH="1" flipV="1">
              <a:off x="757548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61" name=""/>
            <p:cNvSpPr/>
            <p:nvPr/>
          </p:nvSpPr>
          <p:spPr>
            <a:xfrm flipH="1" flipV="1">
              <a:off x="785736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62" name=""/>
            <p:cNvSpPr/>
            <p:nvPr/>
          </p:nvSpPr>
          <p:spPr>
            <a:xfrm flipH="1" flipV="1">
              <a:off x="749196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63" name=""/>
            <p:cNvSpPr/>
            <p:nvPr/>
          </p:nvSpPr>
          <p:spPr>
            <a:xfrm>
              <a:off x="7987320" y="2363760"/>
              <a:ext cx="772200" cy="74304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264" name=""/>
            <p:cNvSpPr/>
            <p:nvPr/>
          </p:nvSpPr>
          <p:spPr>
            <a:xfrm>
              <a:off x="7806240" y="2190600"/>
              <a:ext cx="1137240" cy="113724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</p:grpSp>
      <p:sp>
        <p:nvSpPr>
          <p:cNvPr id="1265" name=""/>
          <p:cNvSpPr/>
          <p:nvPr/>
        </p:nvSpPr>
        <p:spPr>
          <a:xfrm>
            <a:off x="8522280" y="2190600"/>
            <a:ext cx="1137240" cy="1137240"/>
          </a:xfrm>
          <a:prstGeom prst="ellipse">
            <a:avLst/>
          </a:prstGeom>
          <a:gradFill rotWithShape="0">
            <a:gsLst>
              <a:gs pos="0">
                <a:srgbClr val="ff4000">
                  <a:alpha val="0"/>
                </a:srgbClr>
              </a:gs>
              <a:gs pos="100000">
                <a:srgbClr val="c9211e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66" name=""/>
          <p:cNvSpPr/>
          <p:nvPr/>
        </p:nvSpPr>
        <p:spPr>
          <a:xfrm>
            <a:off x="4093560" y="4377600"/>
            <a:ext cx="64440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r>
              <a:rPr b="0" lang="en-US" sz="14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0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7" name=""/>
          <p:cNvSpPr/>
          <p:nvPr/>
        </p:nvSpPr>
        <p:spPr>
          <a:xfrm>
            <a:off x="4939200" y="4377600"/>
            <a:ext cx="4644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A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8" name=""/>
          <p:cNvSpPr/>
          <p:nvPr/>
        </p:nvSpPr>
        <p:spPr>
          <a:xfrm>
            <a:off x="8936280" y="5097600"/>
            <a:ext cx="62424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δµ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9" name=""/>
          <p:cNvSpPr/>
          <p:nvPr/>
        </p:nvSpPr>
        <p:spPr>
          <a:xfrm>
            <a:off x="8936280" y="4809600"/>
            <a:ext cx="7236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δd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0" name=""/>
          <p:cNvSpPr/>
          <p:nvPr/>
        </p:nvSpPr>
        <p:spPr>
          <a:xfrm rot="3000">
            <a:off x="2314080" y="3936600"/>
            <a:ext cx="11512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µ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1" name=""/>
          <p:cNvSpPr/>
          <p:nvPr/>
        </p:nvSpPr>
        <p:spPr>
          <a:xfrm flipV="1">
            <a:off x="1071360" y="4377600"/>
            <a:ext cx="3358080" cy="1800"/>
          </a:xfrm>
          <a:prstGeom prst="line">
            <a:avLst/>
          </a:prstGeom>
          <a:ln w="0">
            <a:solidFill>
              <a:srgbClr val="3465a4"/>
            </a:solidFill>
            <a:prstDash val="lgDash"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3200" bIns="-432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72" name=""/>
          <p:cNvSpPr/>
          <p:nvPr/>
        </p:nvSpPr>
        <p:spPr>
          <a:xfrm>
            <a:off x="2028240" y="3333600"/>
            <a:ext cx="238212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Reddening Ratio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3" name=""/>
          <p:cNvSpPr/>
          <p:nvPr/>
        </p:nvSpPr>
        <p:spPr>
          <a:xfrm rot="3000">
            <a:off x="2061720" y="1560240"/>
            <a:ext cx="13744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Color Excess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E(B-V)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4" name=""/>
          <p:cNvSpPr/>
          <p:nvPr/>
        </p:nvSpPr>
        <p:spPr>
          <a:xfrm>
            <a:off x="4546800" y="4377960"/>
            <a:ext cx="1322640" cy="360"/>
          </a:xfrm>
          <a:prstGeom prst="line">
            <a:avLst/>
          </a:prstGeom>
          <a:ln w="0">
            <a:solidFill>
              <a:srgbClr val="3465a4"/>
            </a:solidFill>
            <a:prstDash val="lgDash"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75" name=""/>
          <p:cNvSpPr/>
          <p:nvPr/>
        </p:nvSpPr>
        <p:spPr>
          <a:xfrm>
            <a:off x="2455200" y="3621600"/>
            <a:ext cx="4644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R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6" name=""/>
          <p:cNvSpPr/>
          <p:nvPr/>
        </p:nvSpPr>
        <p:spPr>
          <a:xfrm flipV="1">
            <a:off x="991080" y="2190600"/>
            <a:ext cx="7379640" cy="552960"/>
          </a:xfrm>
          <a:prstGeom prst="line">
            <a:avLst/>
          </a:prstGeom>
          <a:ln cap="rnd" w="0">
            <a:solidFill>
              <a:srgbClr val="2a6099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77" name=""/>
          <p:cNvSpPr/>
          <p:nvPr/>
        </p:nvSpPr>
        <p:spPr>
          <a:xfrm>
            <a:off x="990720" y="2743560"/>
            <a:ext cx="7337160" cy="585360"/>
          </a:xfrm>
          <a:prstGeom prst="line">
            <a:avLst/>
          </a:prstGeom>
          <a:ln cap="rnd" w="0">
            <a:solidFill>
              <a:srgbClr val="2a6099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78" name=""/>
          <p:cNvSpPr/>
          <p:nvPr/>
        </p:nvSpPr>
        <p:spPr>
          <a:xfrm>
            <a:off x="6629760" y="4343400"/>
            <a:ext cx="114192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79" name=""/>
          <p:cNvSpPr/>
          <p:nvPr/>
        </p:nvSpPr>
        <p:spPr>
          <a:xfrm>
            <a:off x="8470800" y="4233960"/>
            <a:ext cx="566640" cy="360"/>
          </a:xfrm>
          <a:prstGeom prst="line">
            <a:avLst/>
          </a:prstGeom>
          <a:ln w="0">
            <a:solidFill>
              <a:srgbClr val="3465a4"/>
            </a:solidFill>
            <a:prstDash val="lgDash"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280" name="" descr=""/>
          <p:cNvPicPr/>
          <p:nvPr/>
        </p:nvPicPr>
        <p:blipFill>
          <a:blip r:embed="rId3"/>
          <a:stretch/>
        </p:blipFill>
        <p:spPr>
          <a:xfrm rot="21590400">
            <a:off x="4069800" y="2334600"/>
            <a:ext cx="780840" cy="78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81" name=""/>
          <p:cNvSpPr/>
          <p:nvPr/>
        </p:nvSpPr>
        <p:spPr>
          <a:xfrm flipV="1">
            <a:off x="4503960" y="2203560"/>
            <a:ext cx="3867120" cy="54000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82" name=""/>
          <p:cNvSpPr/>
          <p:nvPr/>
        </p:nvSpPr>
        <p:spPr>
          <a:xfrm>
            <a:off x="4468320" y="2743560"/>
            <a:ext cx="3902760" cy="58500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83" name=""/>
          <p:cNvSpPr/>
          <p:nvPr/>
        </p:nvSpPr>
        <p:spPr>
          <a:xfrm>
            <a:off x="5923080" y="185112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84" name=""/>
          <p:cNvSpPr/>
          <p:nvPr/>
        </p:nvSpPr>
        <p:spPr>
          <a:xfrm>
            <a:off x="4483080" y="1851120"/>
            <a:ext cx="360" cy="2495520"/>
          </a:xfrm>
          <a:prstGeom prst="line">
            <a:avLst/>
          </a:prstGeom>
          <a:ln cap="rnd" w="18000">
            <a:solidFill>
              <a:srgbClr val="009bdd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85" name=""/>
          <p:cNvSpPr/>
          <p:nvPr/>
        </p:nvSpPr>
        <p:spPr>
          <a:xfrm>
            <a:off x="5923440" y="1851480"/>
            <a:ext cx="360" cy="2492640"/>
          </a:xfrm>
          <a:prstGeom prst="line">
            <a:avLst/>
          </a:prstGeom>
          <a:ln w="1800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86" name=""/>
          <p:cNvSpPr/>
          <p:nvPr/>
        </p:nvSpPr>
        <p:spPr>
          <a:xfrm>
            <a:off x="4591440" y="1851480"/>
            <a:ext cx="360" cy="2495520"/>
          </a:xfrm>
          <a:prstGeom prst="line">
            <a:avLst/>
          </a:prstGeom>
          <a:ln cap="rnd" w="18000">
            <a:solidFill>
              <a:srgbClr val="ff4000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87" name=""/>
          <p:cNvSpPr/>
          <p:nvPr/>
        </p:nvSpPr>
        <p:spPr>
          <a:xfrm>
            <a:off x="4483800" y="1851480"/>
            <a:ext cx="360" cy="2495520"/>
          </a:xfrm>
          <a:prstGeom prst="line">
            <a:avLst/>
          </a:prstGeom>
          <a:ln cap="rnd" w="18000">
            <a:solidFill>
              <a:srgbClr val="1c1c1c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88" name=""/>
          <p:cNvSpPr/>
          <p:nvPr/>
        </p:nvSpPr>
        <p:spPr>
          <a:xfrm>
            <a:off x="4773240" y="1851480"/>
            <a:ext cx="360" cy="2495520"/>
          </a:xfrm>
          <a:prstGeom prst="line">
            <a:avLst/>
          </a:prstGeom>
          <a:ln cap="rnd" w="18000">
            <a:solidFill>
              <a:srgbClr val="ff7b59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89" name=""/>
          <p:cNvSpPr/>
          <p:nvPr/>
        </p:nvSpPr>
        <p:spPr>
          <a:xfrm>
            <a:off x="5923800" y="1851480"/>
            <a:ext cx="360" cy="2492640"/>
          </a:xfrm>
          <a:prstGeom prst="line">
            <a:avLst/>
          </a:prstGeom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90" name=""/>
          <p:cNvSpPr/>
          <p:nvPr/>
        </p:nvSpPr>
        <p:spPr>
          <a:xfrm>
            <a:off x="5563800" y="1851480"/>
            <a:ext cx="360" cy="2495520"/>
          </a:xfrm>
          <a:prstGeom prst="line">
            <a:avLst/>
          </a:prstGeom>
          <a:ln cap="rnd" w="18000">
            <a:solidFill>
              <a:srgbClr val="009bdd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91" name=""/>
          <p:cNvSpPr/>
          <p:nvPr/>
        </p:nvSpPr>
        <p:spPr>
          <a:xfrm>
            <a:off x="5240160" y="1851480"/>
            <a:ext cx="360" cy="2495520"/>
          </a:xfrm>
          <a:prstGeom prst="line">
            <a:avLst/>
          </a:prstGeom>
          <a:ln cap="rnd" w="18000">
            <a:solidFill>
              <a:srgbClr val="729fcf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92" name=""/>
          <p:cNvSpPr/>
          <p:nvPr/>
        </p:nvSpPr>
        <p:spPr>
          <a:xfrm>
            <a:off x="4988520" y="1851480"/>
            <a:ext cx="360" cy="2495520"/>
          </a:xfrm>
          <a:prstGeom prst="line">
            <a:avLst/>
          </a:prstGeom>
          <a:ln cap="rnd" w="18000">
            <a:solidFill>
              <a:srgbClr val="d4ea6b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293" name=""/>
          <p:cNvSpPr/>
          <p:nvPr/>
        </p:nvSpPr>
        <p:spPr>
          <a:xfrm>
            <a:off x="4428000" y="1562400"/>
            <a:ext cx="119340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Extinction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4" name=""/>
          <p:cNvSpPr txBox="1"/>
          <p:nvPr/>
        </p:nvSpPr>
        <p:spPr>
          <a:xfrm>
            <a:off x="47520" y="535680"/>
            <a:ext cx="909648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Luminosity: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 Incoming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light affected by the interstellar medium present in the line-of-sight.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5" name=""/>
          <p:cNvSpPr/>
          <p:nvPr/>
        </p:nvSpPr>
        <p:spPr>
          <a:xfrm>
            <a:off x="871920" y="4845960"/>
            <a:ext cx="27810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d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L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: Distance (in parsec)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6" name=""/>
          <p:cNvSpPr/>
          <p:nvPr/>
        </p:nvSpPr>
        <p:spPr>
          <a:xfrm>
            <a:off x="4363920" y="5133960"/>
            <a:ext cx="11199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0 mag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7" name=""/>
          <p:cNvSpPr/>
          <p:nvPr/>
        </p:nvSpPr>
        <p:spPr>
          <a:xfrm>
            <a:off x="4363920" y="4845960"/>
            <a:ext cx="134856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10 pc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8" name=""/>
          <p:cNvSpPr/>
          <p:nvPr/>
        </p:nvSpPr>
        <p:spPr>
          <a:xfrm>
            <a:off x="8215920" y="4809960"/>
            <a:ext cx="6462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0 pc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9" name=""/>
          <p:cNvSpPr/>
          <p:nvPr/>
        </p:nvSpPr>
        <p:spPr>
          <a:xfrm>
            <a:off x="871920" y="5133600"/>
            <a:ext cx="3243240" cy="35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µ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L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: Distance Modulus (in magnitude)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0" name=""/>
          <p:cNvSpPr/>
          <p:nvPr/>
        </p:nvSpPr>
        <p:spPr>
          <a:xfrm rot="16151400">
            <a:off x="8252640" y="3902040"/>
            <a:ext cx="1580760" cy="38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Reddened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01" name="" descr=""/>
          <p:cNvPicPr/>
          <p:nvPr/>
        </p:nvPicPr>
        <p:blipFill>
          <a:blip r:embed="rId4">
            <a:alphaModFix amt="51000"/>
          </a:blip>
          <a:stretch/>
        </p:blipFill>
        <p:spPr>
          <a:xfrm>
            <a:off x="1418760" y="1482120"/>
            <a:ext cx="4418280" cy="2705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02" name="PlaceHolder 21"/>
          <p:cNvSpPr/>
          <p:nvPr/>
        </p:nvSpPr>
        <p:spPr>
          <a:xfrm>
            <a:off x="720" y="144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Research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Method . Result . Validation . Conclusion . Summary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3" name=""/>
          <p:cNvSpPr/>
          <p:nvPr/>
        </p:nvSpPr>
        <p:spPr>
          <a:xfrm>
            <a:off x="3373200" y="1065600"/>
            <a:ext cx="323280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pple Braille"/>
                <a:ea typeface="Noto Sans CJK SC"/>
              </a:rPr>
              <a:t> 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pple Braille"/>
                <a:ea typeface="Arial"/>
              </a:rPr>
              <a:t>λ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Apple Braille"/>
                <a:ea typeface="Noto Sans CJK SC"/>
              </a:rPr>
              <a:t>0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pple Braille"/>
                <a:ea typeface="Arial"/>
              </a:rPr>
              <a:t>  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pple Braille"/>
                <a:ea typeface="Noto Sans CJK SC"/>
              </a:rPr>
              <a:t>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pple Braille"/>
                <a:ea typeface="Noto Sans CJK SC"/>
              </a:rPr>
              <a:t>=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pple Braille"/>
                <a:ea typeface="DejaVu Sans"/>
              </a:rPr>
              <a:t> 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pple Braille"/>
                <a:ea typeface="Noto Sans CJK SC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pple Braille"/>
                <a:ea typeface="Arial"/>
              </a:rPr>
              <a:t>λ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Apple Braille"/>
                <a:ea typeface="Arial"/>
              </a:rPr>
              <a:t> 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pple Braille"/>
                <a:ea typeface="Arial"/>
              </a:rPr>
              <a:t>-  </a:t>
            </a: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pple Braille"/>
                <a:ea typeface="DejaVu Sans"/>
              </a:rPr>
              <a:t>µ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pple Braille"/>
                <a:ea typeface="Noto Sans CJK SC"/>
              </a:rPr>
              <a:t> 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pple Braille"/>
                <a:ea typeface="DejaVu Sans"/>
              </a:rPr>
              <a:t>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pple Braille"/>
                <a:ea typeface="Arial"/>
              </a:rPr>
              <a:t>- R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pple Braille"/>
                <a:ea typeface="Arial"/>
              </a:rPr>
              <a:t>λ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pple Braille"/>
                <a:ea typeface="Arial"/>
              </a:rPr>
              <a:t>. E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pple Braille"/>
                <a:ea typeface="Arial"/>
              </a:rPr>
              <a:t>BV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pple Braille"/>
                <a:ea typeface="DejaVu Sans"/>
              </a:rPr>
              <a:t>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pple Braille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44"/>
          </p:nvPr>
        </p:nvSpPr>
        <p:spPr/>
        <p:txBody>
          <a:bodyPr/>
          <a:p>
            <a:fld id="{A5157211-1D76-4D90-882E-D6031ECA7838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"/>
          <p:cNvSpPr/>
          <p:nvPr/>
        </p:nvSpPr>
        <p:spPr>
          <a:xfrm>
            <a:off x="5922720" y="1850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305" name="" descr=""/>
          <p:cNvPicPr/>
          <p:nvPr/>
        </p:nvPicPr>
        <p:blipFill>
          <a:blip r:embed="rId1"/>
          <a:stretch/>
        </p:blipFill>
        <p:spPr>
          <a:xfrm rot="21590400">
            <a:off x="5509440" y="2334600"/>
            <a:ext cx="780840" cy="78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06" name=""/>
          <p:cNvSpPr/>
          <p:nvPr/>
        </p:nvSpPr>
        <p:spPr>
          <a:xfrm>
            <a:off x="4482720" y="1850760"/>
            <a:ext cx="360" cy="2495520"/>
          </a:xfrm>
          <a:prstGeom prst="line">
            <a:avLst/>
          </a:prstGeom>
          <a:ln cap="rnd" w="18000">
            <a:solidFill>
              <a:srgbClr val="009bdd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07" name=""/>
          <p:cNvSpPr/>
          <p:nvPr/>
        </p:nvSpPr>
        <p:spPr>
          <a:xfrm>
            <a:off x="5508360" y="4341600"/>
            <a:ext cx="6678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8" name=""/>
          <p:cNvSpPr/>
          <p:nvPr/>
        </p:nvSpPr>
        <p:spPr>
          <a:xfrm flipV="1">
            <a:off x="990720" y="2203560"/>
            <a:ext cx="7967880" cy="539640"/>
          </a:xfrm>
          <a:prstGeom prst="line">
            <a:avLst/>
          </a:prstGeom>
          <a:ln cap="rnd" w="0">
            <a:solidFill>
              <a:srgbClr val="f10d0c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09" name=""/>
          <p:cNvSpPr/>
          <p:nvPr/>
        </p:nvSpPr>
        <p:spPr>
          <a:xfrm>
            <a:off x="990720" y="2743200"/>
            <a:ext cx="7987680" cy="590040"/>
          </a:xfrm>
          <a:prstGeom prst="line">
            <a:avLst/>
          </a:prstGeom>
          <a:ln cap="rnd" w="0">
            <a:solidFill>
              <a:srgbClr val="f10d0c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10" name=""/>
          <p:cNvSpPr/>
          <p:nvPr/>
        </p:nvSpPr>
        <p:spPr>
          <a:xfrm flipV="1">
            <a:off x="5943960" y="2203560"/>
            <a:ext cx="3014640" cy="5396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11" name=""/>
          <p:cNvSpPr/>
          <p:nvPr/>
        </p:nvSpPr>
        <p:spPr>
          <a:xfrm>
            <a:off x="5943960" y="2743200"/>
            <a:ext cx="3034440" cy="5900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12" name=""/>
          <p:cNvSpPr/>
          <p:nvPr/>
        </p:nvSpPr>
        <p:spPr>
          <a:xfrm>
            <a:off x="990720" y="1886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313" name="" descr=""/>
          <p:cNvPicPr/>
          <p:nvPr/>
        </p:nvPicPr>
        <p:blipFill>
          <a:blip r:embed="rId2"/>
          <a:stretch/>
        </p:blipFill>
        <p:spPr>
          <a:xfrm rot="21590400">
            <a:off x="757080" y="2514600"/>
            <a:ext cx="386280" cy="386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14" name=""/>
          <p:cNvSpPr/>
          <p:nvPr/>
        </p:nvSpPr>
        <p:spPr>
          <a:xfrm>
            <a:off x="548280" y="4341600"/>
            <a:ext cx="73188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315" name=""/>
          <p:cNvGrpSpPr/>
          <p:nvPr/>
        </p:nvGrpSpPr>
        <p:grpSpPr>
          <a:xfrm>
            <a:off x="7491960" y="1864800"/>
            <a:ext cx="1753200" cy="1645200"/>
            <a:chOff x="7491960" y="1864800"/>
            <a:chExt cx="1753200" cy="1645200"/>
          </a:xfrm>
        </p:grpSpPr>
        <p:sp>
          <p:nvSpPr>
            <p:cNvPr id="1316" name=""/>
            <p:cNvSpPr/>
            <p:nvPr/>
          </p:nvSpPr>
          <p:spPr>
            <a:xfrm>
              <a:off x="874944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317" name=""/>
            <p:cNvSpPr/>
            <p:nvPr/>
          </p:nvSpPr>
          <p:spPr>
            <a:xfrm>
              <a:off x="871812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318" name=""/>
            <p:cNvSpPr/>
            <p:nvPr/>
          </p:nvSpPr>
          <p:spPr>
            <a:xfrm>
              <a:off x="865584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319" name=""/>
            <p:cNvSpPr/>
            <p:nvPr/>
          </p:nvSpPr>
          <p:spPr>
            <a:xfrm flipV="1">
              <a:off x="871812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320" name=""/>
            <p:cNvSpPr/>
            <p:nvPr/>
          </p:nvSpPr>
          <p:spPr>
            <a:xfrm flipV="1">
              <a:off x="863496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321" name=""/>
            <p:cNvSpPr/>
            <p:nvPr/>
          </p:nvSpPr>
          <p:spPr>
            <a:xfrm flipV="1">
              <a:off x="842184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322" name=""/>
            <p:cNvSpPr/>
            <p:nvPr/>
          </p:nvSpPr>
          <p:spPr>
            <a:xfrm flipH="1" flipV="1">
              <a:off x="815472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323" name=""/>
            <p:cNvSpPr/>
            <p:nvPr/>
          </p:nvSpPr>
          <p:spPr>
            <a:xfrm flipV="1">
              <a:off x="855108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324" name=""/>
            <p:cNvSpPr/>
            <p:nvPr/>
          </p:nvSpPr>
          <p:spPr>
            <a:xfrm>
              <a:off x="853092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325" name=""/>
            <p:cNvSpPr/>
            <p:nvPr/>
          </p:nvSpPr>
          <p:spPr>
            <a:xfrm flipH="1">
              <a:off x="825372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326" name=""/>
            <p:cNvSpPr/>
            <p:nvPr/>
          </p:nvSpPr>
          <p:spPr>
            <a:xfrm flipH="1">
              <a:off x="787284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327" name=""/>
            <p:cNvSpPr/>
            <p:nvPr/>
          </p:nvSpPr>
          <p:spPr>
            <a:xfrm flipH="1">
              <a:off x="765900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328" name=""/>
            <p:cNvSpPr/>
            <p:nvPr/>
          </p:nvSpPr>
          <p:spPr>
            <a:xfrm flipH="1">
              <a:off x="754416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329" name=""/>
            <p:cNvSpPr/>
            <p:nvPr/>
          </p:nvSpPr>
          <p:spPr>
            <a:xfrm flipH="1" flipV="1">
              <a:off x="757548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330" name=""/>
            <p:cNvSpPr/>
            <p:nvPr/>
          </p:nvSpPr>
          <p:spPr>
            <a:xfrm flipH="1" flipV="1">
              <a:off x="785736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331" name=""/>
            <p:cNvSpPr/>
            <p:nvPr/>
          </p:nvSpPr>
          <p:spPr>
            <a:xfrm flipH="1" flipV="1">
              <a:off x="749196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332" name=""/>
            <p:cNvSpPr/>
            <p:nvPr/>
          </p:nvSpPr>
          <p:spPr>
            <a:xfrm>
              <a:off x="7987320" y="2363760"/>
              <a:ext cx="772200" cy="74304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  <p:sp>
          <p:nvSpPr>
            <p:cNvPr id="1333" name=""/>
            <p:cNvSpPr/>
            <p:nvPr/>
          </p:nvSpPr>
          <p:spPr>
            <a:xfrm>
              <a:off x="7806240" y="2190600"/>
              <a:ext cx="1137240" cy="113724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endParaRPr>
            </a:p>
          </p:txBody>
        </p:sp>
      </p:grpSp>
      <p:sp>
        <p:nvSpPr>
          <p:cNvPr id="1334" name=""/>
          <p:cNvSpPr/>
          <p:nvPr/>
        </p:nvSpPr>
        <p:spPr>
          <a:xfrm>
            <a:off x="8522280" y="2190600"/>
            <a:ext cx="1137240" cy="1137240"/>
          </a:xfrm>
          <a:prstGeom prst="ellipse">
            <a:avLst/>
          </a:prstGeom>
          <a:gradFill rotWithShape="0">
            <a:gsLst>
              <a:gs pos="0">
                <a:srgbClr val="ff4000">
                  <a:alpha val="0"/>
                </a:srgbClr>
              </a:gs>
              <a:gs pos="100000">
                <a:srgbClr val="c9211e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35" name=""/>
          <p:cNvSpPr/>
          <p:nvPr/>
        </p:nvSpPr>
        <p:spPr>
          <a:xfrm>
            <a:off x="4093560" y="4377600"/>
            <a:ext cx="64440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r>
              <a:rPr b="0" lang="en-US" sz="14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0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6" name=""/>
          <p:cNvSpPr/>
          <p:nvPr/>
        </p:nvSpPr>
        <p:spPr>
          <a:xfrm>
            <a:off x="4939200" y="4377600"/>
            <a:ext cx="4644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A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7" name=""/>
          <p:cNvSpPr/>
          <p:nvPr/>
        </p:nvSpPr>
        <p:spPr>
          <a:xfrm rot="3000">
            <a:off x="2314080" y="3936600"/>
            <a:ext cx="115128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µ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8" name=""/>
          <p:cNvSpPr/>
          <p:nvPr/>
        </p:nvSpPr>
        <p:spPr>
          <a:xfrm flipV="1">
            <a:off x="1071360" y="4377600"/>
            <a:ext cx="3358080" cy="1800"/>
          </a:xfrm>
          <a:prstGeom prst="line">
            <a:avLst/>
          </a:prstGeom>
          <a:ln w="0">
            <a:solidFill>
              <a:srgbClr val="3465a4"/>
            </a:solidFill>
            <a:prstDash val="lgDash"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3200" bIns="-432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39" name=""/>
          <p:cNvSpPr/>
          <p:nvPr/>
        </p:nvSpPr>
        <p:spPr>
          <a:xfrm>
            <a:off x="4546800" y="4377960"/>
            <a:ext cx="1322640" cy="360"/>
          </a:xfrm>
          <a:prstGeom prst="line">
            <a:avLst/>
          </a:prstGeom>
          <a:ln w="0">
            <a:solidFill>
              <a:srgbClr val="3465a4"/>
            </a:solidFill>
            <a:prstDash val="lgDash"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40" name=""/>
          <p:cNvSpPr/>
          <p:nvPr/>
        </p:nvSpPr>
        <p:spPr>
          <a:xfrm flipV="1">
            <a:off x="991080" y="2190600"/>
            <a:ext cx="7379640" cy="552960"/>
          </a:xfrm>
          <a:prstGeom prst="line">
            <a:avLst/>
          </a:prstGeom>
          <a:ln cap="rnd" w="0">
            <a:solidFill>
              <a:srgbClr val="2a6099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41" name=""/>
          <p:cNvSpPr/>
          <p:nvPr/>
        </p:nvSpPr>
        <p:spPr>
          <a:xfrm>
            <a:off x="990720" y="2743560"/>
            <a:ext cx="7337160" cy="585360"/>
          </a:xfrm>
          <a:prstGeom prst="line">
            <a:avLst/>
          </a:prstGeom>
          <a:ln cap="rnd" w="0">
            <a:solidFill>
              <a:srgbClr val="2a6099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42" name=""/>
          <p:cNvSpPr/>
          <p:nvPr/>
        </p:nvSpPr>
        <p:spPr>
          <a:xfrm>
            <a:off x="6629760" y="4343400"/>
            <a:ext cx="1141920" cy="4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343" name="" descr=""/>
          <p:cNvPicPr/>
          <p:nvPr/>
        </p:nvPicPr>
        <p:blipFill>
          <a:blip r:embed="rId3"/>
          <a:stretch/>
        </p:blipFill>
        <p:spPr>
          <a:xfrm rot="21590400">
            <a:off x="4069800" y="2334600"/>
            <a:ext cx="780840" cy="780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4" name=""/>
          <p:cNvSpPr/>
          <p:nvPr/>
        </p:nvSpPr>
        <p:spPr>
          <a:xfrm flipV="1">
            <a:off x="4503960" y="2203560"/>
            <a:ext cx="3867120" cy="54000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45" name=""/>
          <p:cNvSpPr/>
          <p:nvPr/>
        </p:nvSpPr>
        <p:spPr>
          <a:xfrm>
            <a:off x="4468320" y="2743560"/>
            <a:ext cx="3902760" cy="58500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46" name=""/>
          <p:cNvSpPr/>
          <p:nvPr/>
        </p:nvSpPr>
        <p:spPr>
          <a:xfrm>
            <a:off x="5923080" y="185112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47" name=""/>
          <p:cNvSpPr/>
          <p:nvPr/>
        </p:nvSpPr>
        <p:spPr>
          <a:xfrm>
            <a:off x="4483080" y="1851120"/>
            <a:ext cx="360" cy="2495520"/>
          </a:xfrm>
          <a:prstGeom prst="line">
            <a:avLst/>
          </a:prstGeom>
          <a:ln cap="rnd" w="18000">
            <a:solidFill>
              <a:srgbClr val="009bdd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48" name=""/>
          <p:cNvSpPr/>
          <p:nvPr/>
        </p:nvSpPr>
        <p:spPr>
          <a:xfrm>
            <a:off x="5923440" y="1851480"/>
            <a:ext cx="360" cy="2492640"/>
          </a:xfrm>
          <a:prstGeom prst="line">
            <a:avLst/>
          </a:prstGeom>
          <a:ln w="1800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49" name=""/>
          <p:cNvSpPr/>
          <p:nvPr/>
        </p:nvSpPr>
        <p:spPr>
          <a:xfrm>
            <a:off x="4591440" y="1851480"/>
            <a:ext cx="360" cy="2495520"/>
          </a:xfrm>
          <a:prstGeom prst="line">
            <a:avLst/>
          </a:prstGeom>
          <a:ln cap="rnd" w="18000">
            <a:solidFill>
              <a:srgbClr val="ff4000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50" name=""/>
          <p:cNvSpPr/>
          <p:nvPr/>
        </p:nvSpPr>
        <p:spPr>
          <a:xfrm>
            <a:off x="4483800" y="1851480"/>
            <a:ext cx="360" cy="2495520"/>
          </a:xfrm>
          <a:prstGeom prst="line">
            <a:avLst/>
          </a:prstGeom>
          <a:ln cap="rnd" w="18000">
            <a:solidFill>
              <a:srgbClr val="1c1c1c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51" name=""/>
          <p:cNvSpPr/>
          <p:nvPr/>
        </p:nvSpPr>
        <p:spPr>
          <a:xfrm>
            <a:off x="4773240" y="1851480"/>
            <a:ext cx="360" cy="2495520"/>
          </a:xfrm>
          <a:prstGeom prst="line">
            <a:avLst/>
          </a:prstGeom>
          <a:ln cap="rnd" w="18000">
            <a:solidFill>
              <a:srgbClr val="ff7b59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52" name=""/>
          <p:cNvSpPr/>
          <p:nvPr/>
        </p:nvSpPr>
        <p:spPr>
          <a:xfrm>
            <a:off x="5923800" y="1851480"/>
            <a:ext cx="360" cy="2492640"/>
          </a:xfrm>
          <a:prstGeom prst="line">
            <a:avLst/>
          </a:prstGeom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53" name=""/>
          <p:cNvSpPr/>
          <p:nvPr/>
        </p:nvSpPr>
        <p:spPr>
          <a:xfrm>
            <a:off x="5563800" y="1851480"/>
            <a:ext cx="360" cy="2495520"/>
          </a:xfrm>
          <a:prstGeom prst="line">
            <a:avLst/>
          </a:prstGeom>
          <a:ln cap="rnd" w="18000">
            <a:solidFill>
              <a:srgbClr val="009bdd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54" name=""/>
          <p:cNvSpPr/>
          <p:nvPr/>
        </p:nvSpPr>
        <p:spPr>
          <a:xfrm>
            <a:off x="5240160" y="1851480"/>
            <a:ext cx="360" cy="2495520"/>
          </a:xfrm>
          <a:prstGeom prst="line">
            <a:avLst/>
          </a:prstGeom>
          <a:ln cap="rnd" w="18000">
            <a:solidFill>
              <a:srgbClr val="729fcf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1355" name=""/>
          <p:cNvSpPr/>
          <p:nvPr/>
        </p:nvSpPr>
        <p:spPr>
          <a:xfrm>
            <a:off x="4988520" y="1851480"/>
            <a:ext cx="360" cy="2495520"/>
          </a:xfrm>
          <a:prstGeom prst="line">
            <a:avLst/>
          </a:prstGeom>
          <a:ln cap="rnd" w="18000">
            <a:solidFill>
              <a:srgbClr val="d4ea6b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356" name="" descr=""/>
          <p:cNvPicPr/>
          <p:nvPr/>
        </p:nvPicPr>
        <p:blipFill>
          <a:blip r:embed="rId4"/>
          <a:stretch/>
        </p:blipFill>
        <p:spPr>
          <a:xfrm>
            <a:off x="6172920" y="1815120"/>
            <a:ext cx="3908520" cy="2653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7" name=""/>
          <p:cNvSpPr txBox="1"/>
          <p:nvPr/>
        </p:nvSpPr>
        <p:spPr>
          <a:xfrm>
            <a:off x="47520" y="536040"/>
            <a:ext cx="9096480" cy="541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Reddening: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Shorter wavelength get absorbs more effectively than longer ones.  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8" name=""/>
          <p:cNvSpPr txBox="1"/>
          <p:nvPr/>
        </p:nvSpPr>
        <p:spPr>
          <a:xfrm>
            <a:off x="1227960" y="4928040"/>
            <a:ext cx="7916040" cy="330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Hint: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Use multi-band photometry to decouple distance-reddening systematics 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359" name=""/>
          <p:cNvGraphicFramePr/>
          <p:nvPr/>
        </p:nvGraphicFramePr>
        <p:xfrm>
          <a:off x="6508800" y="1246320"/>
          <a:ext cx="3498120" cy="428040"/>
        </p:xfrm>
        <a:graphic>
          <a:graphicData uri="http://schemas.openxmlformats.org/drawingml/2006/table">
            <a:tbl>
              <a:tblPr/>
              <a:tblGrid>
                <a:gridCol w="573480"/>
                <a:gridCol w="427680"/>
                <a:gridCol w="500400"/>
                <a:gridCol w="500400"/>
                <a:gridCol w="500400"/>
                <a:gridCol w="500400"/>
                <a:gridCol w="495720"/>
              </a:tblGrid>
              <a:tr h="21420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Noto Sans CJK SC"/>
                        </a:rPr>
                        <a:t>A</a:t>
                      </a:r>
                      <a:r>
                        <a:rPr b="1" lang="en-US" sz="1000" strike="noStrike" u="none" baseline="-8000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λ </a:t>
                      </a:r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/A</a:t>
                      </a:r>
                      <a:r>
                        <a:rPr b="1" lang="en-US" sz="1000" strike="noStrike" u="none" baseline="-8000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V     </a:t>
                      </a:r>
                      <a:r>
                        <a:rPr b="1" lang="en-US" sz="1000" strike="noStrike" u="none" baseline="-8000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  <a:ea typeface="Arial"/>
                        </a:rPr>
                        <a:t> </a:t>
                      </a:r>
                      <a:endParaRPr b="1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B</a:t>
                      </a:r>
                      <a:endParaRPr b="1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V</a:t>
                      </a:r>
                      <a:endParaRPr b="1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I</a:t>
                      </a:r>
                      <a:endParaRPr b="1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J</a:t>
                      </a:r>
                      <a:endParaRPr b="1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H</a:t>
                      </a:r>
                      <a:endParaRPr b="1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K</a:t>
                      </a:r>
                      <a:endParaRPr b="1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  <a:tr h="32832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endParaRPr b="1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1.31</a:t>
                      </a:r>
                      <a:endParaRPr b="1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1</a:t>
                      </a:r>
                      <a:endParaRPr b="1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0.608</a:t>
                      </a:r>
                      <a:endParaRPr b="1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0.292</a:t>
                      </a:r>
                      <a:endParaRPr b="1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0.181</a:t>
                      </a:r>
                      <a:endParaRPr b="1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en-US" sz="10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0.11</a:t>
                      </a:r>
                      <a:endParaRPr b="1" lang="en-US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36000" marR="36000" marT="36000" marB="36000">
                    <a:lnL w="7200">
                      <a:solidFill>
                        <a:srgbClr val="000000"/>
                      </a:solidFill>
                      <a:prstDash val="solid"/>
                    </a:lnL>
                    <a:lnR w="7200">
                      <a:solidFill>
                        <a:srgbClr val="000000"/>
                      </a:solidFill>
                      <a:prstDash val="solid"/>
                    </a:lnR>
                    <a:lnT w="7200">
                      <a:solidFill>
                        <a:srgbClr val="000000"/>
                      </a:solidFill>
                      <a:prstDash val="solid"/>
                    </a:lnT>
                    <a:lnB w="7200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60" name=""/>
          <p:cNvSpPr txBox="1"/>
          <p:nvPr/>
        </p:nvSpPr>
        <p:spPr>
          <a:xfrm>
            <a:off x="2887200" y="999000"/>
            <a:ext cx="4230000" cy="556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Galactic Reddening Ratio (Sandage, 2004)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/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Visual band : </a:t>
            </a:r>
            <a:r>
              <a:rPr b="1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</a:t>
            </a:r>
            <a:r>
              <a:rPr b="1" lang="en-US" sz="1100" strike="noStrike" u="none" baseline="-8000">
                <a:solidFill>
                  <a:srgbClr val="000000"/>
                </a:solidFill>
                <a:effectLst/>
                <a:uFillTx/>
                <a:latin typeface="Arial"/>
              </a:rPr>
              <a:t>V </a:t>
            </a:r>
            <a:r>
              <a:rPr b="1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= 3.23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1" name=""/>
          <p:cNvSpPr txBox="1"/>
          <p:nvPr/>
        </p:nvSpPr>
        <p:spPr>
          <a:xfrm>
            <a:off x="6930000" y="986400"/>
            <a:ext cx="2594160" cy="387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 anchorCtr="1">
            <a:spAutoFit/>
          </a:bodyPr>
          <a:p>
            <a:pPr algn="ctr"/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Galactic Extinction Law</a:t>
            </a: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(Fouque, 2004)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62" name="" descr=""/>
          <p:cNvPicPr/>
          <p:nvPr/>
        </p:nvPicPr>
        <p:blipFill>
          <a:blip r:embed="rId5">
            <a:alphaModFix amt="51000"/>
          </a:blip>
          <a:stretch/>
        </p:blipFill>
        <p:spPr>
          <a:xfrm>
            <a:off x="1418400" y="1482120"/>
            <a:ext cx="4418280" cy="2705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63" name=""/>
          <p:cNvSpPr/>
          <p:nvPr/>
        </p:nvSpPr>
        <p:spPr>
          <a:xfrm>
            <a:off x="565200" y="993960"/>
            <a:ext cx="2635200" cy="34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pPr algn="ctr"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Multi-band Galactic Reddening Ratio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R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 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= R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V 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.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 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(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A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 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/A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V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)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 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4" name="PlaceHolder 6"/>
          <p:cNvSpPr/>
          <p:nvPr/>
        </p:nvSpPr>
        <p:spPr>
          <a:xfrm>
            <a:off x="720" y="144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Research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Method . Result . Validation . Conclusion . Summary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44"/>
          </p:nvPr>
        </p:nvSpPr>
        <p:spPr/>
        <p:txBody>
          <a:bodyPr/>
          <a:p>
            <a:fld id="{E1C569DE-F8CE-40B5-ADBB-34FA992F200E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PlaceHolder 1"/>
          <p:cNvSpPr>
            <a:spLocks noGrp="1"/>
          </p:cNvSpPr>
          <p:nvPr>
            <p:ph/>
          </p:nvPr>
        </p:nvSpPr>
        <p:spPr>
          <a:xfrm>
            <a:off x="5472000" y="1080000"/>
            <a:ext cx="3064680" cy="35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Parallax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6" name="PlaceHolder 2"/>
          <p:cNvSpPr>
            <a:spLocks noGrp="1"/>
          </p:cNvSpPr>
          <p:nvPr>
            <p:ph/>
          </p:nvPr>
        </p:nvSpPr>
        <p:spPr>
          <a:xfrm>
            <a:off x="247320" y="1067040"/>
            <a:ext cx="4552920" cy="359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15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InfraRed Surface Brightness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67" name="" descr=""/>
          <p:cNvPicPr/>
          <p:nvPr/>
        </p:nvPicPr>
        <p:blipFill>
          <a:blip r:embed="rId1"/>
          <a:stretch/>
        </p:blipFill>
        <p:spPr>
          <a:xfrm>
            <a:off x="6109200" y="1600200"/>
            <a:ext cx="3799080" cy="3326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68" name=""/>
          <p:cNvSpPr txBox="1"/>
          <p:nvPr/>
        </p:nvSpPr>
        <p:spPr>
          <a:xfrm>
            <a:off x="47520" y="536400"/>
            <a:ext cx="9096480" cy="37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Distance: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Two independent methods employed to determine distance of individual Cepheid 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9" name=""/>
          <p:cNvSpPr txBox="1"/>
          <p:nvPr/>
        </p:nvSpPr>
        <p:spPr>
          <a:xfrm>
            <a:off x="1228320" y="4928400"/>
            <a:ext cx="7916040" cy="330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Dilemma: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Arial Unicode MS"/>
              </a:rPr>
              <a:t> S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imilar but slightly different results. Which one is correct? 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70" name="" descr=""/>
          <p:cNvPicPr/>
          <p:nvPr/>
        </p:nvPicPr>
        <p:blipFill>
          <a:blip r:embed="rId2"/>
          <a:stretch/>
        </p:blipFill>
        <p:spPr>
          <a:xfrm>
            <a:off x="3585960" y="4099320"/>
            <a:ext cx="2357640" cy="70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1" name="PlaceHolder 3"/>
          <p:cNvSpPr/>
          <p:nvPr/>
        </p:nvSpPr>
        <p:spPr>
          <a:xfrm>
            <a:off x="720" y="144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Research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Method . Result . Validation . Conclusion . Summary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20"/>
          </p:nvPr>
        </p:nvSpPr>
        <p:spPr/>
        <p:txBody>
          <a:bodyPr/>
          <a:p>
            <a:fld id="{6F8958CA-4EC1-4819-B7A5-1604B1EA2739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" descr=""/>
          <p:cNvPicPr/>
          <p:nvPr/>
        </p:nvPicPr>
        <p:blipFill>
          <a:blip r:embed="rId1"/>
          <a:stretch/>
        </p:blipFill>
        <p:spPr>
          <a:xfrm>
            <a:off x="138240" y="776520"/>
            <a:ext cx="9725760" cy="3133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3" name=""/>
          <p:cNvSpPr txBox="1"/>
          <p:nvPr/>
        </p:nvSpPr>
        <p:spPr>
          <a:xfrm>
            <a:off x="205200" y="878400"/>
            <a:ext cx="299520" cy="2901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B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4" name=""/>
          <p:cNvSpPr txBox="1"/>
          <p:nvPr/>
        </p:nvSpPr>
        <p:spPr>
          <a:xfrm>
            <a:off x="205200" y="1166400"/>
            <a:ext cx="299520" cy="2901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5" name=""/>
          <p:cNvSpPr txBox="1"/>
          <p:nvPr/>
        </p:nvSpPr>
        <p:spPr>
          <a:xfrm>
            <a:off x="241200" y="1526400"/>
            <a:ext cx="230400" cy="2901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6" name=""/>
          <p:cNvSpPr txBox="1"/>
          <p:nvPr/>
        </p:nvSpPr>
        <p:spPr>
          <a:xfrm>
            <a:off x="205200" y="1850400"/>
            <a:ext cx="270000" cy="2901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J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7" name=""/>
          <p:cNvSpPr txBox="1"/>
          <p:nvPr/>
        </p:nvSpPr>
        <p:spPr>
          <a:xfrm>
            <a:off x="205200" y="2174400"/>
            <a:ext cx="309600" cy="2901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8" name=""/>
          <p:cNvSpPr txBox="1"/>
          <p:nvPr/>
        </p:nvSpPr>
        <p:spPr>
          <a:xfrm>
            <a:off x="205560" y="2498400"/>
            <a:ext cx="299520" cy="2901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9" name=""/>
          <p:cNvSpPr txBox="1"/>
          <p:nvPr/>
        </p:nvSpPr>
        <p:spPr>
          <a:xfrm>
            <a:off x="205560" y="3146400"/>
            <a:ext cx="596880" cy="2901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IRSB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0" name=""/>
          <p:cNvSpPr txBox="1"/>
          <p:nvPr/>
        </p:nvSpPr>
        <p:spPr>
          <a:xfrm>
            <a:off x="205560" y="3398400"/>
            <a:ext cx="1251000" cy="290160"/>
          </a:xfrm>
          <a:prstGeom prst="rect">
            <a:avLst/>
          </a:prstGeom>
          <a:noFill/>
          <a:ln w="0">
            <a:noFill/>
          </a:ln>
        </p:spPr>
        <p:txBody>
          <a:bodyPr wrap="none" lIns="90000" rIns="90000" tIns="45000" bIns="45000" anchor="t">
            <a:spAutoFit/>
          </a:bodyPr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Gaia Parallax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1" name=""/>
          <p:cNvSpPr txBox="1"/>
          <p:nvPr/>
        </p:nvSpPr>
        <p:spPr>
          <a:xfrm>
            <a:off x="47520" y="536400"/>
            <a:ext cx="9096480" cy="378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Galactic Cepheids: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BVIJHK Photometry + Color Excess + IRSB/Gaia Distance 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82" name="" descr=""/>
          <p:cNvPicPr/>
          <p:nvPr/>
        </p:nvPicPr>
        <p:blipFill>
          <a:blip r:embed="rId2"/>
          <a:stretch/>
        </p:blipFill>
        <p:spPr>
          <a:xfrm>
            <a:off x="5395320" y="3800160"/>
            <a:ext cx="4470480" cy="1870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83" name="" descr=""/>
          <p:cNvPicPr/>
          <p:nvPr/>
        </p:nvPicPr>
        <p:blipFill>
          <a:blip r:embed="rId3"/>
          <a:srcRect l="31498" t="21302" r="30694" b="15651"/>
          <a:stretch/>
        </p:blipFill>
        <p:spPr>
          <a:xfrm rot="2944800">
            <a:off x="1387800" y="3372840"/>
            <a:ext cx="1647720" cy="2093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84" name=""/>
          <p:cNvSpPr txBox="1"/>
          <p:nvPr/>
        </p:nvSpPr>
        <p:spPr>
          <a:xfrm rot="21595200">
            <a:off x="981720" y="4764960"/>
            <a:ext cx="857520" cy="275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LMC - 36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5" name=""/>
          <p:cNvSpPr txBox="1"/>
          <p:nvPr/>
        </p:nvSpPr>
        <p:spPr>
          <a:xfrm rot="21595200">
            <a:off x="1371600" y="5394960"/>
            <a:ext cx="857520" cy="275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SMC - 32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6" name=""/>
          <p:cNvSpPr txBox="1"/>
          <p:nvPr/>
        </p:nvSpPr>
        <p:spPr>
          <a:xfrm rot="21595200">
            <a:off x="1620360" y="3909960"/>
            <a:ext cx="893880" cy="275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MW - 150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7" name=""/>
          <p:cNvSpPr txBox="1"/>
          <p:nvPr/>
        </p:nvSpPr>
        <p:spPr>
          <a:xfrm>
            <a:off x="228600" y="2785680"/>
            <a:ext cx="1244880" cy="29016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E(B – V) x 10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8" name="PlaceHolder 22"/>
          <p:cNvSpPr/>
          <p:nvPr/>
        </p:nvSpPr>
        <p:spPr>
          <a:xfrm>
            <a:off x="720" y="1440"/>
            <a:ext cx="10057320" cy="45612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Research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18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Dataset</a:t>
            </a:r>
            <a:r>
              <a:rPr b="0" lang="en-US" sz="18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Method . Result . Validation . Conclusion . Summary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90"/>
          </p:nvPr>
        </p:nvSpPr>
        <p:spPr/>
        <p:txBody>
          <a:bodyPr/>
          <a:p>
            <a:fld id="{523E2430-800B-479A-8104-600E3506E12D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9408</TotalTime>
  <Application>LibreOffice/25.8.3.2$MacOSX_AARCH64 LibreOffice_project/8ca8d55c161d602844f5428fa4b58097424e324e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2023-05-21T12:48:00Z</dcterms:created>
  <dc:creator/>
  <dc:description/>
  <dc:language>en-US</dc:language>
  <cp:lastModifiedBy/>
  <dcterms:modified xsi:type="dcterms:W3CDTF">2025-12-22T23:38:23Z</dcterms:modified>
  <cp:revision>35</cp:revision>
  <dc:subject/>
  <dc:title>Blue Curve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